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9" r:id="rId6"/>
    <p:sldId id="257" r:id="rId7"/>
    <p:sldId id="258" r:id="rId8"/>
    <p:sldId id="260" r:id="rId9"/>
    <p:sldId id="261" r:id="rId10"/>
    <p:sldId id="262" r:id="rId11"/>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EB9AD3-80AF-9C3B-B8D6-47C86A927860}" v="135" dt="2025-10-05T05:46:53.235"/>
    <p1510:client id="{3489AF6C-7894-F229-7FCB-5F78364C0C1A}" v="887" dt="2025-10-05T09:19:52.307"/>
    <p1510:client id="{69DFF4B1-EA28-75BF-6CA6-486E445B29BE}" v="29" dt="2025-10-05T09:39:43.990"/>
    <p1510:client id="{970209CD-5B50-0C81-5AB2-574B2D5C208B}" v="89" dt="2025-10-05T10:28:30.071"/>
    <p1510:client id="{AEA91C91-EC1F-FA9A-F529-6AACBA565B5F}" v="108" dt="2025-10-05T10:03:44.0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93" d="100"/>
          <a:sy n="93" d="100"/>
        </p:scale>
        <p:origin x="67" y="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vay Dingari" userId="S::advay.d_chs@gemsed.com::11b3ea3b-8606-4fb8-b6f6-5b1624a9030a" providerId="AD" clId="Web-{3489AF6C-7894-F229-7FCB-5F78364C0C1A}"/>
    <pc:docChg chg="addSld delSld modSld sldOrd">
      <pc:chgData name="Advay Dingari" userId="S::advay.d_chs@gemsed.com::11b3ea3b-8606-4fb8-b6f6-5b1624a9030a" providerId="AD" clId="Web-{3489AF6C-7894-F229-7FCB-5F78364C0C1A}" dt="2025-10-05T09:19:55.213" v="897"/>
      <pc:docMkLst>
        <pc:docMk/>
      </pc:docMkLst>
      <pc:sldChg chg="modSp">
        <pc:chgData name="Advay Dingari" userId="S::advay.d_chs@gemsed.com::11b3ea3b-8606-4fb8-b6f6-5b1624a9030a" providerId="AD" clId="Web-{3489AF6C-7894-F229-7FCB-5F78364C0C1A}" dt="2025-10-05T08:04:37.005" v="714" actId="20577"/>
        <pc:sldMkLst>
          <pc:docMk/>
          <pc:sldMk cId="109857222" sldId="256"/>
        </pc:sldMkLst>
        <pc:spChg chg="mod">
          <ac:chgData name="Advay Dingari" userId="S::advay.d_chs@gemsed.com::11b3ea3b-8606-4fb8-b6f6-5b1624a9030a" providerId="AD" clId="Web-{3489AF6C-7894-F229-7FCB-5F78364C0C1A}" dt="2025-10-05T08:04:31.270" v="711" actId="1076"/>
          <ac:spMkLst>
            <pc:docMk/>
            <pc:sldMk cId="109857222" sldId="256"/>
            <ac:spMk id="2" creationId="{00000000-0000-0000-0000-000000000000}"/>
          </ac:spMkLst>
        </pc:spChg>
        <pc:spChg chg="mod">
          <ac:chgData name="Advay Dingari" userId="S::advay.d_chs@gemsed.com::11b3ea3b-8606-4fb8-b6f6-5b1624a9030a" providerId="AD" clId="Web-{3489AF6C-7894-F229-7FCB-5F78364C0C1A}" dt="2025-10-05T08:04:37.005" v="714" actId="20577"/>
          <ac:spMkLst>
            <pc:docMk/>
            <pc:sldMk cId="109857222" sldId="256"/>
            <ac:spMk id="3" creationId="{00000000-0000-0000-0000-000000000000}"/>
          </ac:spMkLst>
        </pc:spChg>
      </pc:sldChg>
      <pc:sldChg chg="addSp delSp modSp mod ord setBg">
        <pc:chgData name="Advay Dingari" userId="S::advay.d_chs@gemsed.com::11b3ea3b-8606-4fb8-b6f6-5b1624a9030a" providerId="AD" clId="Web-{3489AF6C-7894-F229-7FCB-5F78364C0C1A}" dt="2025-10-05T08:22:09.127" v="770" actId="14100"/>
        <pc:sldMkLst>
          <pc:docMk/>
          <pc:sldMk cId="2743001645" sldId="257"/>
        </pc:sldMkLst>
        <pc:spChg chg="add del mod">
          <ac:chgData name="Advay Dingari" userId="S::advay.d_chs@gemsed.com::11b3ea3b-8606-4fb8-b6f6-5b1624a9030a" providerId="AD" clId="Web-{3489AF6C-7894-F229-7FCB-5F78364C0C1A}" dt="2025-10-05T08:22:09.127" v="770" actId="14100"/>
          <ac:spMkLst>
            <pc:docMk/>
            <pc:sldMk cId="2743001645" sldId="257"/>
            <ac:spMk id="2" creationId="{5596FC7B-EC50-0048-3E17-E04363903673}"/>
          </ac:spMkLst>
        </pc:spChg>
        <pc:spChg chg="mod">
          <ac:chgData name="Advay Dingari" userId="S::advay.d_chs@gemsed.com::11b3ea3b-8606-4fb8-b6f6-5b1624a9030a" providerId="AD" clId="Web-{3489AF6C-7894-F229-7FCB-5F78364C0C1A}" dt="2025-10-05T08:21:50.109" v="765" actId="14100"/>
          <ac:spMkLst>
            <pc:docMk/>
            <pc:sldMk cId="2743001645" sldId="257"/>
            <ac:spMk id="3" creationId="{F3784A30-F3AC-FB4F-BBC4-F7A0C3196F01}"/>
          </ac:spMkLst>
        </pc:spChg>
        <pc:spChg chg="add del mod">
          <ac:chgData name="Advay Dingari" userId="S::advay.d_chs@gemsed.com::11b3ea3b-8606-4fb8-b6f6-5b1624a9030a" providerId="AD" clId="Web-{3489AF6C-7894-F229-7FCB-5F78364C0C1A}" dt="2025-10-05T08:20:19.150" v="745"/>
          <ac:spMkLst>
            <pc:docMk/>
            <pc:sldMk cId="2743001645" sldId="257"/>
            <ac:spMk id="7" creationId="{D5D53E52-C8A7-84B8-AD6D-539ECC0C632D}"/>
          </ac:spMkLst>
        </pc:spChg>
        <pc:spChg chg="add">
          <ac:chgData name="Advay Dingari" userId="S::advay.d_chs@gemsed.com::11b3ea3b-8606-4fb8-b6f6-5b1624a9030a" providerId="AD" clId="Web-{3489AF6C-7894-F229-7FCB-5F78364C0C1A}" dt="2025-10-05T08:19:53.541" v="726"/>
          <ac:spMkLst>
            <pc:docMk/>
            <pc:sldMk cId="2743001645" sldId="257"/>
            <ac:spMk id="10" creationId="{A7AE9375-4664-4DB2-922D-2782A6E439AC}"/>
          </ac:spMkLst>
        </pc:spChg>
        <pc:spChg chg="add">
          <ac:chgData name="Advay Dingari" userId="S::advay.d_chs@gemsed.com::11b3ea3b-8606-4fb8-b6f6-5b1624a9030a" providerId="AD" clId="Web-{3489AF6C-7894-F229-7FCB-5F78364C0C1A}" dt="2025-10-05T08:19:53.541" v="726"/>
          <ac:spMkLst>
            <pc:docMk/>
            <pc:sldMk cId="2743001645" sldId="257"/>
            <ac:spMk id="14" creationId="{C87417AF-190E-4D6E-AFA6-7D3E84B0B430}"/>
          </ac:spMkLst>
        </pc:spChg>
        <pc:spChg chg="add">
          <ac:chgData name="Advay Dingari" userId="S::advay.d_chs@gemsed.com::11b3ea3b-8606-4fb8-b6f6-5b1624a9030a" providerId="AD" clId="Web-{3489AF6C-7894-F229-7FCB-5F78364C0C1A}" dt="2025-10-05T08:19:53.541" v="726"/>
          <ac:spMkLst>
            <pc:docMk/>
            <pc:sldMk cId="2743001645" sldId="257"/>
            <ac:spMk id="16" creationId="{80B30ED8-273E-4C07-8568-2FE5CC5C483D}"/>
          </ac:spMkLst>
        </pc:spChg>
        <pc:picChg chg="add mod">
          <ac:chgData name="Advay Dingari" userId="S::advay.d_chs@gemsed.com::11b3ea3b-8606-4fb8-b6f6-5b1624a9030a" providerId="AD" clId="Web-{3489AF6C-7894-F229-7FCB-5F78364C0C1A}" dt="2025-10-05T08:19:53.541" v="726"/>
          <ac:picMkLst>
            <pc:docMk/>
            <pc:sldMk cId="2743001645" sldId="257"/>
            <ac:picMk id="4" creationId="{4B6C15A4-0C8E-9DDE-84EF-F83288732BA3}"/>
          </ac:picMkLst>
        </pc:picChg>
        <pc:picChg chg="add mod">
          <ac:chgData name="Advay Dingari" userId="S::advay.d_chs@gemsed.com::11b3ea3b-8606-4fb8-b6f6-5b1624a9030a" providerId="AD" clId="Web-{3489AF6C-7894-F229-7FCB-5F78364C0C1A}" dt="2025-10-05T08:19:53.541" v="726"/>
          <ac:picMkLst>
            <pc:docMk/>
            <pc:sldMk cId="2743001645" sldId="257"/>
            <ac:picMk id="5" creationId="{F45E057B-A289-E720-2541-CF222C8A2715}"/>
          </ac:picMkLst>
        </pc:picChg>
        <pc:cxnChg chg="add">
          <ac:chgData name="Advay Dingari" userId="S::advay.d_chs@gemsed.com::11b3ea3b-8606-4fb8-b6f6-5b1624a9030a" providerId="AD" clId="Web-{3489AF6C-7894-F229-7FCB-5F78364C0C1A}" dt="2025-10-05T08:19:53.541" v="726"/>
          <ac:cxnSpMkLst>
            <pc:docMk/>
            <pc:sldMk cId="2743001645" sldId="257"/>
            <ac:cxnSpMk id="12" creationId="{EE504C98-6397-41C1-A8D8-2D9C4ED307E0}"/>
          </ac:cxnSpMkLst>
        </pc:cxnChg>
      </pc:sldChg>
      <pc:sldChg chg="addSp delSp modSp add del mod ord setBg modClrScheme setClrOvrMap chgLayout">
        <pc:chgData name="Advay Dingari" userId="S::advay.d_chs@gemsed.com::11b3ea3b-8606-4fb8-b6f6-5b1624a9030a" providerId="AD" clId="Web-{3489AF6C-7894-F229-7FCB-5F78364C0C1A}" dt="2025-10-05T08:50:36.884" v="845" actId="20577"/>
        <pc:sldMkLst>
          <pc:docMk/>
          <pc:sldMk cId="1446944505" sldId="258"/>
        </pc:sldMkLst>
        <pc:spChg chg="mod ord">
          <ac:chgData name="Advay Dingari" userId="S::advay.d_chs@gemsed.com::11b3ea3b-8606-4fb8-b6f6-5b1624a9030a" providerId="AD" clId="Web-{3489AF6C-7894-F229-7FCB-5F78364C0C1A}" dt="2025-10-05T08:50:36.884" v="845" actId="20577"/>
          <ac:spMkLst>
            <pc:docMk/>
            <pc:sldMk cId="1446944505" sldId="258"/>
            <ac:spMk id="2" creationId="{08D263ED-2233-BE8D-C5BB-F1F080849E4C}"/>
          </ac:spMkLst>
        </pc:spChg>
        <pc:spChg chg="del mod ord">
          <ac:chgData name="Advay Dingari" userId="S::advay.d_chs@gemsed.com::11b3ea3b-8606-4fb8-b6f6-5b1624a9030a" providerId="AD" clId="Web-{3489AF6C-7894-F229-7FCB-5F78364C0C1A}" dt="2025-10-05T08:32:20.635" v="791"/>
          <ac:spMkLst>
            <pc:docMk/>
            <pc:sldMk cId="1446944505" sldId="258"/>
            <ac:spMk id="3" creationId="{31C6E149-12A5-3230-EE67-ED282138BF17}"/>
          </ac:spMkLst>
        </pc:spChg>
        <pc:spChg chg="add del mod">
          <ac:chgData name="Advay Dingari" userId="S::advay.d_chs@gemsed.com::11b3ea3b-8606-4fb8-b6f6-5b1624a9030a" providerId="AD" clId="Web-{3489AF6C-7894-F229-7FCB-5F78364C0C1A}" dt="2025-10-05T08:34:49.732" v="799"/>
          <ac:spMkLst>
            <pc:docMk/>
            <pc:sldMk cId="1446944505" sldId="258"/>
            <ac:spMk id="9" creationId="{5A0118C5-4F8D-4CF4-BADD-53FEACC6C42A}"/>
          </ac:spMkLst>
        </pc:spChg>
        <pc:spChg chg="add del">
          <ac:chgData name="Advay Dingari" userId="S::advay.d_chs@gemsed.com::11b3ea3b-8606-4fb8-b6f6-5b1624a9030a" providerId="AD" clId="Web-{3489AF6C-7894-F229-7FCB-5F78364C0C1A}" dt="2025-10-05T08:34:49.732" v="799"/>
          <ac:spMkLst>
            <pc:docMk/>
            <pc:sldMk cId="1446944505" sldId="258"/>
            <ac:spMk id="11" creationId="{52D7FCC1-2D52-49CE-A986-EE6E0CA64957}"/>
          </ac:spMkLst>
        </pc:spChg>
        <pc:spChg chg="add del">
          <ac:chgData name="Advay Dingari" userId="S::advay.d_chs@gemsed.com::11b3ea3b-8606-4fb8-b6f6-5b1624a9030a" providerId="AD" clId="Web-{3489AF6C-7894-F229-7FCB-5F78364C0C1A}" dt="2025-10-05T08:34:49.732" v="799"/>
          <ac:spMkLst>
            <pc:docMk/>
            <pc:sldMk cId="1446944505" sldId="258"/>
            <ac:spMk id="13" creationId="{28C3CACD-E5A7-4AAC-AE47-75CF7D30FF7C}"/>
          </ac:spMkLst>
        </pc:spChg>
        <pc:grpChg chg="add del">
          <ac:chgData name="Advay Dingari" userId="S::advay.d_chs@gemsed.com::11b3ea3b-8606-4fb8-b6f6-5b1624a9030a" providerId="AD" clId="Web-{3489AF6C-7894-F229-7FCB-5F78364C0C1A}" dt="2025-10-05T08:34:49.732" v="799"/>
          <ac:grpSpMkLst>
            <pc:docMk/>
            <pc:sldMk cId="1446944505" sldId="258"/>
            <ac:grpSpMk id="15" creationId="{3A35C15A-135A-4FD3-BA11-A046CFA3907A}"/>
          </ac:grpSpMkLst>
        </pc:grpChg>
        <pc:grpChg chg="add del">
          <ac:chgData name="Advay Dingari" userId="S::advay.d_chs@gemsed.com::11b3ea3b-8606-4fb8-b6f6-5b1624a9030a" providerId="AD" clId="Web-{3489AF6C-7894-F229-7FCB-5F78364C0C1A}" dt="2025-10-05T08:34:49.732" v="799"/>
          <ac:grpSpMkLst>
            <pc:docMk/>
            <pc:sldMk cId="1446944505" sldId="258"/>
            <ac:grpSpMk id="23" creationId="{03AF83E4-4DE2-499C-9F36-0279E7E4FBBE}"/>
          </ac:grpSpMkLst>
        </pc:grpChg>
        <pc:graphicFrameChg chg="add mod modGraphic">
          <ac:chgData name="Advay Dingari" userId="S::advay.d_chs@gemsed.com::11b3ea3b-8606-4fb8-b6f6-5b1624a9030a" providerId="AD" clId="Web-{3489AF6C-7894-F229-7FCB-5F78364C0C1A}" dt="2025-10-05T08:35:07.358" v="802"/>
          <ac:graphicFrameMkLst>
            <pc:docMk/>
            <pc:sldMk cId="1446944505" sldId="258"/>
            <ac:graphicFrameMk id="365" creationId="{8A762DA0-9689-398A-3977-4352DAED2FA5}"/>
          </ac:graphicFrameMkLst>
        </pc:graphicFrameChg>
        <pc:picChg chg="add mod ord">
          <ac:chgData name="Advay Dingari" userId="S::advay.d_chs@gemsed.com::11b3ea3b-8606-4fb8-b6f6-5b1624a9030a" providerId="AD" clId="Web-{3489AF6C-7894-F229-7FCB-5F78364C0C1A}" dt="2025-10-05T08:34:49.732" v="799"/>
          <ac:picMkLst>
            <pc:docMk/>
            <pc:sldMk cId="1446944505" sldId="258"/>
            <ac:picMk id="4" creationId="{2F5CD8CE-6DC7-E88C-22C8-58DA9FBD4AB4}"/>
          </ac:picMkLst>
        </pc:picChg>
      </pc:sldChg>
      <pc:sldChg chg="addSp delSp modSp new mod setBg">
        <pc:chgData name="Advay Dingari" userId="S::advay.d_chs@gemsed.com::11b3ea3b-8606-4fb8-b6f6-5b1624a9030a" providerId="AD" clId="Web-{3489AF6C-7894-F229-7FCB-5F78364C0C1A}" dt="2025-10-05T08:50:28.556" v="844" actId="20577"/>
        <pc:sldMkLst>
          <pc:docMk/>
          <pc:sldMk cId="1355812415" sldId="259"/>
        </pc:sldMkLst>
        <pc:spChg chg="mod">
          <ac:chgData name="Advay Dingari" userId="S::advay.d_chs@gemsed.com::11b3ea3b-8606-4fb8-b6f6-5b1624a9030a" providerId="AD" clId="Web-{3489AF6C-7894-F229-7FCB-5F78364C0C1A}" dt="2025-10-05T08:50:28.556" v="844" actId="20577"/>
          <ac:spMkLst>
            <pc:docMk/>
            <pc:sldMk cId="1355812415" sldId="259"/>
            <ac:spMk id="2" creationId="{F17B70C2-3D32-A056-1FED-6B1F52B88DC5}"/>
          </ac:spMkLst>
        </pc:spChg>
        <pc:spChg chg="mod">
          <ac:chgData name="Advay Dingari" userId="S::advay.d_chs@gemsed.com::11b3ea3b-8606-4fb8-b6f6-5b1624a9030a" providerId="AD" clId="Web-{3489AF6C-7894-F229-7FCB-5F78364C0C1A}" dt="2025-10-05T08:50:24.571" v="843" actId="20577"/>
          <ac:spMkLst>
            <pc:docMk/>
            <pc:sldMk cId="1355812415" sldId="259"/>
            <ac:spMk id="3" creationId="{F3F6A467-5DCE-1468-9CFF-2ABE98668B62}"/>
          </ac:spMkLst>
        </pc:spChg>
        <pc:spChg chg="add del">
          <ac:chgData name="Advay Dingari" userId="S::advay.d_chs@gemsed.com::11b3ea3b-8606-4fb8-b6f6-5b1624a9030a" providerId="AD" clId="Web-{3489AF6C-7894-F229-7FCB-5F78364C0C1A}" dt="2025-10-05T08:26:57.595" v="775"/>
          <ac:spMkLst>
            <pc:docMk/>
            <pc:sldMk cId="1355812415" sldId="259"/>
            <ac:spMk id="6" creationId="{D4808CD6-966B-5705-A399-C5DDAB4DF104}"/>
          </ac:spMkLst>
        </pc:spChg>
        <pc:spChg chg="add del">
          <ac:chgData name="Advay Dingari" userId="S::advay.d_chs@gemsed.com::11b3ea3b-8606-4fb8-b6f6-5b1624a9030a" providerId="AD" clId="Web-{3489AF6C-7894-F229-7FCB-5F78364C0C1A}" dt="2025-10-05T08:27:39.330" v="777"/>
          <ac:spMkLst>
            <pc:docMk/>
            <pc:sldMk cId="1355812415" sldId="259"/>
            <ac:spMk id="7" creationId="{78790FDD-D8EF-6DA0-3A0B-2802EB12AB43}"/>
          </ac:spMkLst>
        </pc:spChg>
        <pc:spChg chg="add mod">
          <ac:chgData name="Advay Dingari" userId="S::advay.d_chs@gemsed.com::11b3ea3b-8606-4fb8-b6f6-5b1624a9030a" providerId="AD" clId="Web-{3489AF6C-7894-F229-7FCB-5F78364C0C1A}" dt="2025-10-05T08:50:17.493" v="842" actId="14100"/>
          <ac:spMkLst>
            <pc:docMk/>
            <pc:sldMk cId="1355812415" sldId="259"/>
            <ac:spMk id="8" creationId="{F7FE9849-5626-D10E-6C86-1A79208E6C6A}"/>
          </ac:spMkLst>
        </pc:spChg>
        <pc:spChg chg="add">
          <ac:chgData name="Advay Dingari" userId="S::advay.d_chs@gemsed.com::11b3ea3b-8606-4fb8-b6f6-5b1624a9030a" providerId="AD" clId="Web-{3489AF6C-7894-F229-7FCB-5F78364C0C1A}" dt="2025-10-05T08:26:30.642" v="773"/>
          <ac:spMkLst>
            <pc:docMk/>
            <pc:sldMk cId="1355812415" sldId="259"/>
            <ac:spMk id="9" creationId="{B95B9BA8-1D69-4796-85F5-B6D0BD52354B}"/>
          </ac:spMkLst>
        </pc:spChg>
        <pc:picChg chg="add mod">
          <ac:chgData name="Advay Dingari" userId="S::advay.d_chs@gemsed.com::11b3ea3b-8606-4fb8-b6f6-5b1624a9030a" providerId="AD" clId="Web-{3489AF6C-7894-F229-7FCB-5F78364C0C1A}" dt="2025-10-05T08:26:30.642" v="773"/>
          <ac:picMkLst>
            <pc:docMk/>
            <pc:sldMk cId="1355812415" sldId="259"/>
            <ac:picMk id="4" creationId="{0D4FE365-48F9-7EC5-B5AA-34339FAB94D6}"/>
          </ac:picMkLst>
        </pc:picChg>
      </pc:sldChg>
      <pc:sldChg chg="addSp delSp modSp new mod ord setBg">
        <pc:chgData name="Advay Dingari" userId="S::advay.d_chs@gemsed.com::11b3ea3b-8606-4fb8-b6f6-5b1624a9030a" providerId="AD" clId="Web-{3489AF6C-7894-F229-7FCB-5F78364C0C1A}" dt="2025-10-05T08:53:18.280" v="883" actId="14100"/>
        <pc:sldMkLst>
          <pc:docMk/>
          <pc:sldMk cId="4228485014" sldId="260"/>
        </pc:sldMkLst>
        <pc:spChg chg="mod">
          <ac:chgData name="Advay Dingari" userId="S::advay.d_chs@gemsed.com::11b3ea3b-8606-4fb8-b6f6-5b1624a9030a" providerId="AD" clId="Web-{3489AF6C-7894-F229-7FCB-5F78364C0C1A}" dt="2025-10-05T08:50:43.478" v="846" actId="20577"/>
          <ac:spMkLst>
            <pc:docMk/>
            <pc:sldMk cId="4228485014" sldId="260"/>
            <ac:spMk id="2" creationId="{EC0FCB15-7F84-E920-A33B-DB45ADD96FDD}"/>
          </ac:spMkLst>
        </pc:spChg>
        <pc:spChg chg="mod">
          <ac:chgData name="Advay Dingari" userId="S::advay.d_chs@gemsed.com::11b3ea3b-8606-4fb8-b6f6-5b1624a9030a" providerId="AD" clId="Web-{3489AF6C-7894-F229-7FCB-5F78364C0C1A}" dt="2025-10-05T08:51:47.668" v="853" actId="1076"/>
          <ac:spMkLst>
            <pc:docMk/>
            <pc:sldMk cId="4228485014" sldId="260"/>
            <ac:spMk id="3" creationId="{1D3CED55-F1C7-A27E-07DD-86A94FC50DCD}"/>
          </ac:spMkLst>
        </pc:spChg>
        <pc:spChg chg="add del">
          <ac:chgData name="Advay Dingari" userId="S::advay.d_chs@gemsed.com::11b3ea3b-8606-4fb8-b6f6-5b1624a9030a" providerId="AD" clId="Web-{3489AF6C-7894-F229-7FCB-5F78364C0C1A}" dt="2025-10-05T08:51:58.372" v="855"/>
          <ac:spMkLst>
            <pc:docMk/>
            <pc:sldMk cId="4228485014" sldId="260"/>
            <ac:spMk id="5" creationId="{6668D338-BF28-6923-A77A-FE4114196DB8}"/>
          </ac:spMkLst>
        </pc:spChg>
        <pc:spChg chg="add mod">
          <ac:chgData name="Advay Dingari" userId="S::advay.d_chs@gemsed.com::11b3ea3b-8606-4fb8-b6f6-5b1624a9030a" providerId="AD" clId="Web-{3489AF6C-7894-F229-7FCB-5F78364C0C1A}" dt="2025-10-05T08:53:18.280" v="883" actId="14100"/>
          <ac:spMkLst>
            <pc:docMk/>
            <pc:sldMk cId="4228485014" sldId="260"/>
            <ac:spMk id="6" creationId="{6E602D18-7A6A-337E-C2AC-5A79E639BEFD}"/>
          </ac:spMkLst>
        </pc:spChg>
        <pc:spChg chg="add">
          <ac:chgData name="Advay Dingari" userId="S::advay.d_chs@gemsed.com::11b3ea3b-8606-4fb8-b6f6-5b1624a9030a" providerId="AD" clId="Web-{3489AF6C-7894-F229-7FCB-5F78364C0C1A}" dt="2025-10-05T08:38:39.408" v="806"/>
          <ac:spMkLst>
            <pc:docMk/>
            <pc:sldMk cId="4228485014" sldId="260"/>
            <ac:spMk id="9" creationId="{9AA72BD9-2C5A-4EDC-931F-5AA08EACA0F3}"/>
          </ac:spMkLst>
        </pc:spChg>
        <pc:spChg chg="add">
          <ac:chgData name="Advay Dingari" userId="S::advay.d_chs@gemsed.com::11b3ea3b-8606-4fb8-b6f6-5b1624a9030a" providerId="AD" clId="Web-{3489AF6C-7894-F229-7FCB-5F78364C0C1A}" dt="2025-10-05T08:38:39.408" v="806"/>
          <ac:spMkLst>
            <pc:docMk/>
            <pc:sldMk cId="4228485014" sldId="260"/>
            <ac:spMk id="11" creationId="{DD3981AC-7B61-4947-BCF3-F7AA7FA385B9}"/>
          </ac:spMkLst>
        </pc:spChg>
        <pc:spChg chg="add">
          <ac:chgData name="Advay Dingari" userId="S::advay.d_chs@gemsed.com::11b3ea3b-8606-4fb8-b6f6-5b1624a9030a" providerId="AD" clId="Web-{3489AF6C-7894-F229-7FCB-5F78364C0C1A}" dt="2025-10-05T08:38:39.408" v="806"/>
          <ac:spMkLst>
            <pc:docMk/>
            <pc:sldMk cId="4228485014" sldId="260"/>
            <ac:spMk id="13" creationId="{55D4142C-5077-457F-A6AD-3FECFDB39685}"/>
          </ac:spMkLst>
        </pc:spChg>
        <pc:spChg chg="add">
          <ac:chgData name="Advay Dingari" userId="S::advay.d_chs@gemsed.com::11b3ea3b-8606-4fb8-b6f6-5b1624a9030a" providerId="AD" clId="Web-{3489AF6C-7894-F229-7FCB-5F78364C0C1A}" dt="2025-10-05T08:38:39.408" v="806"/>
          <ac:spMkLst>
            <pc:docMk/>
            <pc:sldMk cId="4228485014" sldId="260"/>
            <ac:spMk id="15" creationId="{7A5F0580-5EE9-419F-96EE-B6529EF6E7D0}"/>
          </ac:spMkLst>
        </pc:spChg>
        <pc:picChg chg="add mod ord">
          <ac:chgData name="Advay Dingari" userId="S::advay.d_chs@gemsed.com::11b3ea3b-8606-4fb8-b6f6-5b1624a9030a" providerId="AD" clId="Web-{3489AF6C-7894-F229-7FCB-5F78364C0C1A}" dt="2025-10-05T08:38:39.408" v="806"/>
          <ac:picMkLst>
            <pc:docMk/>
            <pc:sldMk cId="4228485014" sldId="260"/>
            <ac:picMk id="4" creationId="{3158C730-8DB1-441D-C9E0-80A9D2F5AB01}"/>
          </ac:picMkLst>
        </pc:picChg>
      </pc:sldChg>
      <pc:sldChg chg="addSp delSp modSp new mod setBg">
        <pc:chgData name="Advay Dingari" userId="S::advay.d_chs@gemsed.com::11b3ea3b-8606-4fb8-b6f6-5b1624a9030a" providerId="AD" clId="Web-{3489AF6C-7894-F229-7FCB-5F78364C0C1A}" dt="2025-10-05T09:19:55.213" v="897"/>
        <pc:sldMkLst>
          <pc:docMk/>
          <pc:sldMk cId="4013749022" sldId="261"/>
        </pc:sldMkLst>
        <pc:spChg chg="mod">
          <ac:chgData name="Advay Dingari" userId="S::advay.d_chs@gemsed.com::11b3ea3b-8606-4fb8-b6f6-5b1624a9030a" providerId="AD" clId="Web-{3489AF6C-7894-F229-7FCB-5F78364C0C1A}" dt="2025-10-05T09:17:57.821" v="890"/>
          <ac:spMkLst>
            <pc:docMk/>
            <pc:sldMk cId="4013749022" sldId="261"/>
            <ac:spMk id="2" creationId="{E7C996BB-B28A-2595-8360-B291980A26FC}"/>
          </ac:spMkLst>
        </pc:spChg>
        <pc:spChg chg="mod ord">
          <ac:chgData name="Advay Dingari" userId="S::advay.d_chs@gemsed.com::11b3ea3b-8606-4fb8-b6f6-5b1624a9030a" providerId="AD" clId="Web-{3489AF6C-7894-F229-7FCB-5F78364C0C1A}" dt="2025-10-05T09:17:57.821" v="890"/>
          <ac:spMkLst>
            <pc:docMk/>
            <pc:sldMk cId="4013749022" sldId="261"/>
            <ac:spMk id="3" creationId="{4F197944-9D0C-8911-B6AC-E27F8F6D253B}"/>
          </ac:spMkLst>
        </pc:spChg>
        <pc:spChg chg="add del">
          <ac:chgData name="Advay Dingari" userId="S::advay.d_chs@gemsed.com::11b3ea3b-8606-4fb8-b6f6-5b1624a9030a" providerId="AD" clId="Web-{3489AF6C-7894-F229-7FCB-5F78364C0C1A}" dt="2025-10-05T09:17:57.821" v="890"/>
          <ac:spMkLst>
            <pc:docMk/>
            <pc:sldMk cId="4013749022" sldId="261"/>
            <ac:spMk id="9" creationId="{5A0118C5-4F8D-4CF4-BADD-53FEACC6C42A}"/>
          </ac:spMkLst>
        </pc:spChg>
        <pc:spChg chg="add del">
          <ac:chgData name="Advay Dingari" userId="S::advay.d_chs@gemsed.com::11b3ea3b-8606-4fb8-b6f6-5b1624a9030a" providerId="AD" clId="Web-{3489AF6C-7894-F229-7FCB-5F78364C0C1A}" dt="2025-10-05T09:19:55.213" v="897"/>
          <ac:spMkLst>
            <pc:docMk/>
            <pc:sldMk cId="4013749022" sldId="261"/>
            <ac:spMk id="25" creationId="{5A0118C5-4F8D-4CF4-BADD-53FEACC6C42A}"/>
          </ac:spMkLst>
        </pc:spChg>
        <pc:spChg chg="add del">
          <ac:chgData name="Advay Dingari" userId="S::advay.d_chs@gemsed.com::11b3ea3b-8606-4fb8-b6f6-5b1624a9030a" providerId="AD" clId="Web-{3489AF6C-7894-F229-7FCB-5F78364C0C1A}" dt="2025-10-05T09:19:55.213" v="897"/>
          <ac:spMkLst>
            <pc:docMk/>
            <pc:sldMk cId="4013749022" sldId="261"/>
            <ac:spMk id="31" creationId="{D9FE21DE-050D-4E27-A007-AAE4EF8427F1}"/>
          </ac:spMkLst>
        </pc:spChg>
        <pc:spChg chg="add del">
          <ac:chgData name="Advay Dingari" userId="S::advay.d_chs@gemsed.com::11b3ea3b-8606-4fb8-b6f6-5b1624a9030a" providerId="AD" clId="Web-{3489AF6C-7894-F229-7FCB-5F78364C0C1A}" dt="2025-10-05T09:19:55.213" v="897"/>
          <ac:spMkLst>
            <pc:docMk/>
            <pc:sldMk cId="4013749022" sldId="261"/>
            <ac:spMk id="33" creationId="{77EF10EC-D135-4F55-A642-AFA283DD9640}"/>
          </ac:spMkLst>
        </pc:spChg>
        <pc:spChg chg="add">
          <ac:chgData name="Advay Dingari" userId="S::advay.d_chs@gemsed.com::11b3ea3b-8606-4fb8-b6f6-5b1624a9030a" providerId="AD" clId="Web-{3489AF6C-7894-F229-7FCB-5F78364C0C1A}" dt="2025-10-05T09:19:55.213" v="897"/>
          <ac:spMkLst>
            <pc:docMk/>
            <pc:sldMk cId="4013749022" sldId="261"/>
            <ac:spMk id="53" creationId="{5A0118C5-4F8D-4CF4-BADD-53FEACC6C42A}"/>
          </ac:spMkLst>
        </pc:spChg>
        <pc:spChg chg="add">
          <ac:chgData name="Advay Dingari" userId="S::advay.d_chs@gemsed.com::11b3ea3b-8606-4fb8-b6f6-5b1624a9030a" providerId="AD" clId="Web-{3489AF6C-7894-F229-7FCB-5F78364C0C1A}" dt="2025-10-05T09:19:55.213" v="897"/>
          <ac:spMkLst>
            <pc:docMk/>
            <pc:sldMk cId="4013749022" sldId="261"/>
            <ac:spMk id="59" creationId="{D9FE21DE-050D-4E27-A007-AAE4EF8427F1}"/>
          </ac:spMkLst>
        </pc:spChg>
        <pc:spChg chg="add">
          <ac:chgData name="Advay Dingari" userId="S::advay.d_chs@gemsed.com::11b3ea3b-8606-4fb8-b6f6-5b1624a9030a" providerId="AD" clId="Web-{3489AF6C-7894-F229-7FCB-5F78364C0C1A}" dt="2025-10-05T09:19:55.213" v="897"/>
          <ac:spMkLst>
            <pc:docMk/>
            <pc:sldMk cId="4013749022" sldId="261"/>
            <ac:spMk id="61" creationId="{77EF10EC-D135-4F55-A642-AFA283DD9640}"/>
          </ac:spMkLst>
        </pc:spChg>
        <pc:grpChg chg="add del">
          <ac:chgData name="Advay Dingari" userId="S::advay.d_chs@gemsed.com::11b3ea3b-8606-4fb8-b6f6-5b1624a9030a" providerId="AD" clId="Web-{3489AF6C-7894-F229-7FCB-5F78364C0C1A}" dt="2025-10-05T09:17:57.821" v="890"/>
          <ac:grpSpMkLst>
            <pc:docMk/>
            <pc:sldMk cId="4013749022" sldId="261"/>
            <ac:grpSpMk id="11" creationId="{B894EFA8-F425-4D19-A94B-445388B31E20}"/>
          </ac:grpSpMkLst>
        </pc:grpChg>
        <pc:grpChg chg="add">
          <ac:chgData name="Advay Dingari" userId="S::advay.d_chs@gemsed.com::11b3ea3b-8606-4fb8-b6f6-5b1624a9030a" providerId="AD" clId="Web-{3489AF6C-7894-F229-7FCB-5F78364C0C1A}" dt="2025-10-05T09:17:38.305" v="888"/>
          <ac:grpSpMkLst>
            <pc:docMk/>
            <pc:sldMk cId="4013749022" sldId="261"/>
            <ac:grpSpMk id="15" creationId="{582A903B-6B78-4F0A-B7C9-3D80499020B8}"/>
          </ac:grpSpMkLst>
        </pc:grpChg>
        <pc:grpChg chg="add del">
          <ac:chgData name="Advay Dingari" userId="S::advay.d_chs@gemsed.com::11b3ea3b-8606-4fb8-b6f6-5b1624a9030a" providerId="AD" clId="Web-{3489AF6C-7894-F229-7FCB-5F78364C0C1A}" dt="2025-10-05T09:19:55.213" v="897"/>
          <ac:grpSpMkLst>
            <pc:docMk/>
            <pc:sldMk cId="4013749022" sldId="261"/>
            <ac:grpSpMk id="27" creationId="{35C37387-FC74-4DFB-841A-B7688148CD05}"/>
          </ac:grpSpMkLst>
        </pc:grpChg>
        <pc:grpChg chg="add del">
          <ac:chgData name="Advay Dingari" userId="S::advay.d_chs@gemsed.com::11b3ea3b-8606-4fb8-b6f6-5b1624a9030a" providerId="AD" clId="Web-{3489AF6C-7894-F229-7FCB-5F78364C0C1A}" dt="2025-10-05T09:19:55.213" v="897"/>
          <ac:grpSpMkLst>
            <pc:docMk/>
            <pc:sldMk cId="4013749022" sldId="261"/>
            <ac:grpSpMk id="35" creationId="{8546F01E-28C6-4D97-ACC0-50485CD546E4}"/>
          </ac:grpSpMkLst>
        </pc:grpChg>
        <pc:grpChg chg="add">
          <ac:chgData name="Advay Dingari" userId="S::advay.d_chs@gemsed.com::11b3ea3b-8606-4fb8-b6f6-5b1624a9030a" providerId="AD" clId="Web-{3489AF6C-7894-F229-7FCB-5F78364C0C1A}" dt="2025-10-05T09:19:55.213" v="897"/>
          <ac:grpSpMkLst>
            <pc:docMk/>
            <pc:sldMk cId="4013749022" sldId="261"/>
            <ac:grpSpMk id="63" creationId="{8546F01E-28C6-4D97-ACC0-50485CD546E4}"/>
          </ac:grpSpMkLst>
        </pc:grpChg>
        <pc:picChg chg="add mod">
          <ac:chgData name="Advay Dingari" userId="S::advay.d_chs@gemsed.com::11b3ea3b-8606-4fb8-b6f6-5b1624a9030a" providerId="AD" clId="Web-{3489AF6C-7894-F229-7FCB-5F78364C0C1A}" dt="2025-10-05T09:19:55.213" v="897"/>
          <ac:picMkLst>
            <pc:docMk/>
            <pc:sldMk cId="4013749022" sldId="261"/>
            <ac:picMk id="4" creationId="{E9D7547C-E0EF-7196-8343-3DC219440C29}"/>
          </ac:picMkLst>
        </pc:picChg>
      </pc:sldChg>
      <pc:sldChg chg="modSp new">
        <pc:chgData name="Advay Dingari" userId="S::advay.d_chs@gemsed.com::11b3ea3b-8606-4fb8-b6f6-5b1624a9030a" providerId="AD" clId="Web-{3489AF6C-7894-F229-7FCB-5F78364C0C1A}" dt="2025-10-05T08:04:08.986" v="710" actId="20577"/>
        <pc:sldMkLst>
          <pc:docMk/>
          <pc:sldMk cId="1951028996" sldId="262"/>
        </pc:sldMkLst>
        <pc:spChg chg="mod">
          <ac:chgData name="Advay Dingari" userId="S::advay.d_chs@gemsed.com::11b3ea3b-8606-4fb8-b6f6-5b1624a9030a" providerId="AD" clId="Web-{3489AF6C-7894-F229-7FCB-5F78364C0C1A}" dt="2025-10-05T08:02:40.156" v="700" actId="20577"/>
          <ac:spMkLst>
            <pc:docMk/>
            <pc:sldMk cId="1951028996" sldId="262"/>
            <ac:spMk id="2" creationId="{9AB84A3D-1247-3466-AE9C-244802B08EBC}"/>
          </ac:spMkLst>
        </pc:spChg>
        <pc:spChg chg="mod">
          <ac:chgData name="Advay Dingari" userId="S::advay.d_chs@gemsed.com::11b3ea3b-8606-4fb8-b6f6-5b1624a9030a" providerId="AD" clId="Web-{3489AF6C-7894-F229-7FCB-5F78364C0C1A}" dt="2025-10-05T08:04:08.986" v="710" actId="20577"/>
          <ac:spMkLst>
            <pc:docMk/>
            <pc:sldMk cId="1951028996" sldId="262"/>
            <ac:spMk id="3" creationId="{3BC2F5A0-95F2-A25B-241F-CA7D83528E1A}"/>
          </ac:spMkLst>
        </pc:spChg>
      </pc:sldChg>
    </pc:docChg>
  </pc:docChgLst>
  <pc:docChgLst>
    <pc:chgData name="Advay Dingari" userId="S::advay.d_chs@gemsed.com::11b3ea3b-8606-4fb8-b6f6-5b1624a9030a" providerId="AD" clId="Web-{69DFF4B1-EA28-75BF-6CA6-486E445B29BE}"/>
    <pc:docChg chg="modSld">
      <pc:chgData name="Advay Dingari" userId="S::advay.d_chs@gemsed.com::11b3ea3b-8606-4fb8-b6f6-5b1624a9030a" providerId="AD" clId="Web-{69DFF4B1-EA28-75BF-6CA6-486E445B29BE}" dt="2025-10-05T09:39:43.990" v="39" actId="20577"/>
      <pc:docMkLst>
        <pc:docMk/>
      </pc:docMkLst>
      <pc:sldChg chg="modSp">
        <pc:chgData name="Advay Dingari" userId="S::advay.d_chs@gemsed.com::11b3ea3b-8606-4fb8-b6f6-5b1624a9030a" providerId="AD" clId="Web-{69DFF4B1-EA28-75BF-6CA6-486E445B29BE}" dt="2025-10-05T09:35:02.153" v="11" actId="20577"/>
        <pc:sldMkLst>
          <pc:docMk/>
          <pc:sldMk cId="109857222" sldId="256"/>
        </pc:sldMkLst>
        <pc:spChg chg="mod">
          <ac:chgData name="Advay Dingari" userId="S::advay.d_chs@gemsed.com::11b3ea3b-8606-4fb8-b6f6-5b1624a9030a" providerId="AD" clId="Web-{69DFF4B1-EA28-75BF-6CA6-486E445B29BE}" dt="2025-10-05T09:35:02.153" v="11" actId="20577"/>
          <ac:spMkLst>
            <pc:docMk/>
            <pc:sldMk cId="109857222" sldId="256"/>
            <ac:spMk id="2" creationId="{00000000-0000-0000-0000-000000000000}"/>
          </ac:spMkLst>
        </pc:spChg>
        <pc:spChg chg="mod">
          <ac:chgData name="Advay Dingari" userId="S::advay.d_chs@gemsed.com::11b3ea3b-8606-4fb8-b6f6-5b1624a9030a" providerId="AD" clId="Web-{69DFF4B1-EA28-75BF-6CA6-486E445B29BE}" dt="2025-10-05T09:34:54.621" v="9" actId="20577"/>
          <ac:spMkLst>
            <pc:docMk/>
            <pc:sldMk cId="109857222" sldId="256"/>
            <ac:spMk id="3" creationId="{00000000-0000-0000-0000-000000000000}"/>
          </ac:spMkLst>
        </pc:spChg>
      </pc:sldChg>
      <pc:sldChg chg="modSp">
        <pc:chgData name="Advay Dingari" userId="S::advay.d_chs@gemsed.com::11b3ea3b-8606-4fb8-b6f6-5b1624a9030a" providerId="AD" clId="Web-{69DFF4B1-EA28-75BF-6CA6-486E445B29BE}" dt="2025-10-05T09:35:28.451" v="15" actId="20577"/>
        <pc:sldMkLst>
          <pc:docMk/>
          <pc:sldMk cId="2743001645" sldId="257"/>
        </pc:sldMkLst>
        <pc:spChg chg="mod">
          <ac:chgData name="Advay Dingari" userId="S::advay.d_chs@gemsed.com::11b3ea3b-8606-4fb8-b6f6-5b1624a9030a" providerId="AD" clId="Web-{69DFF4B1-EA28-75BF-6CA6-486E445B29BE}" dt="2025-10-05T09:35:28.451" v="15" actId="20577"/>
          <ac:spMkLst>
            <pc:docMk/>
            <pc:sldMk cId="2743001645" sldId="257"/>
            <ac:spMk id="2" creationId="{5596FC7B-EC50-0048-3E17-E04363903673}"/>
          </ac:spMkLst>
        </pc:spChg>
        <pc:spChg chg="mod">
          <ac:chgData name="Advay Dingari" userId="S::advay.d_chs@gemsed.com::11b3ea3b-8606-4fb8-b6f6-5b1624a9030a" providerId="AD" clId="Web-{69DFF4B1-EA28-75BF-6CA6-486E445B29BE}" dt="2025-10-05T09:34:39.558" v="7" actId="20577"/>
          <ac:spMkLst>
            <pc:docMk/>
            <pc:sldMk cId="2743001645" sldId="257"/>
            <ac:spMk id="3" creationId="{F3784A30-F3AC-FB4F-BBC4-F7A0C3196F01}"/>
          </ac:spMkLst>
        </pc:spChg>
      </pc:sldChg>
      <pc:sldChg chg="modSp">
        <pc:chgData name="Advay Dingari" userId="S::advay.d_chs@gemsed.com::11b3ea3b-8606-4fb8-b6f6-5b1624a9030a" providerId="AD" clId="Web-{69DFF4B1-EA28-75BF-6CA6-486E445B29BE}" dt="2025-10-05T09:35:20.185" v="13" actId="20577"/>
        <pc:sldMkLst>
          <pc:docMk/>
          <pc:sldMk cId="1355812415" sldId="259"/>
        </pc:sldMkLst>
        <pc:spChg chg="mod">
          <ac:chgData name="Advay Dingari" userId="S::advay.d_chs@gemsed.com::11b3ea3b-8606-4fb8-b6f6-5b1624a9030a" providerId="AD" clId="Web-{69DFF4B1-EA28-75BF-6CA6-486E445B29BE}" dt="2025-10-05T09:35:20.185" v="13" actId="20577"/>
          <ac:spMkLst>
            <pc:docMk/>
            <pc:sldMk cId="1355812415" sldId="259"/>
            <ac:spMk id="2" creationId="{F17B70C2-3D32-A056-1FED-6B1F52B88DC5}"/>
          </ac:spMkLst>
        </pc:spChg>
      </pc:sldChg>
      <pc:sldChg chg="addSp delSp modSp">
        <pc:chgData name="Advay Dingari" userId="S::advay.d_chs@gemsed.com::11b3ea3b-8606-4fb8-b6f6-5b1624a9030a" providerId="AD" clId="Web-{69DFF4B1-EA28-75BF-6CA6-486E445B29BE}" dt="2025-10-05T09:39:43.990" v="39" actId="20577"/>
        <pc:sldMkLst>
          <pc:docMk/>
          <pc:sldMk cId="4013749022" sldId="261"/>
        </pc:sldMkLst>
        <pc:spChg chg="mod">
          <ac:chgData name="Advay Dingari" userId="S::advay.d_chs@gemsed.com::11b3ea3b-8606-4fb8-b6f6-5b1624a9030a" providerId="AD" clId="Web-{69DFF4B1-EA28-75BF-6CA6-486E445B29BE}" dt="2025-10-05T09:38:43.864" v="18" actId="20577"/>
          <ac:spMkLst>
            <pc:docMk/>
            <pc:sldMk cId="4013749022" sldId="261"/>
            <ac:spMk id="2" creationId="{E7C996BB-B28A-2595-8360-B291980A26FC}"/>
          </ac:spMkLst>
        </pc:spChg>
        <pc:spChg chg="mod">
          <ac:chgData name="Advay Dingari" userId="S::advay.d_chs@gemsed.com::11b3ea3b-8606-4fb8-b6f6-5b1624a9030a" providerId="AD" clId="Web-{69DFF4B1-EA28-75BF-6CA6-486E445B29BE}" dt="2025-10-05T09:39:43.990" v="39" actId="20577"/>
          <ac:spMkLst>
            <pc:docMk/>
            <pc:sldMk cId="4013749022" sldId="261"/>
            <ac:spMk id="3" creationId="{4F197944-9D0C-8911-B6AC-E27F8F6D253B}"/>
          </ac:spMkLst>
        </pc:spChg>
        <pc:spChg chg="del">
          <ac:chgData name="Advay Dingari" userId="S::advay.d_chs@gemsed.com::11b3ea3b-8606-4fb8-b6f6-5b1624a9030a" providerId="AD" clId="Web-{69DFF4B1-EA28-75BF-6CA6-486E445B29BE}" dt="2025-10-05T09:34:04.587" v="5"/>
          <ac:spMkLst>
            <pc:docMk/>
            <pc:sldMk cId="4013749022" sldId="261"/>
            <ac:spMk id="53" creationId="{5A0118C5-4F8D-4CF4-BADD-53FEACC6C42A}"/>
          </ac:spMkLst>
        </pc:spChg>
        <pc:spChg chg="del">
          <ac:chgData name="Advay Dingari" userId="S::advay.d_chs@gemsed.com::11b3ea3b-8606-4fb8-b6f6-5b1624a9030a" providerId="AD" clId="Web-{69DFF4B1-EA28-75BF-6CA6-486E445B29BE}" dt="2025-10-05T09:34:04.587" v="5"/>
          <ac:spMkLst>
            <pc:docMk/>
            <pc:sldMk cId="4013749022" sldId="261"/>
            <ac:spMk id="59" creationId="{D9FE21DE-050D-4E27-A007-AAE4EF8427F1}"/>
          </ac:spMkLst>
        </pc:spChg>
        <pc:spChg chg="del">
          <ac:chgData name="Advay Dingari" userId="S::advay.d_chs@gemsed.com::11b3ea3b-8606-4fb8-b6f6-5b1624a9030a" providerId="AD" clId="Web-{69DFF4B1-EA28-75BF-6CA6-486E445B29BE}" dt="2025-10-05T09:34:04.587" v="5"/>
          <ac:spMkLst>
            <pc:docMk/>
            <pc:sldMk cId="4013749022" sldId="261"/>
            <ac:spMk id="61" creationId="{77EF10EC-D135-4F55-A642-AFA283DD9640}"/>
          </ac:spMkLst>
        </pc:spChg>
        <pc:spChg chg="add">
          <ac:chgData name="Advay Dingari" userId="S::advay.d_chs@gemsed.com::11b3ea3b-8606-4fb8-b6f6-5b1624a9030a" providerId="AD" clId="Web-{69DFF4B1-EA28-75BF-6CA6-486E445B29BE}" dt="2025-10-05T09:34:04.587" v="5"/>
          <ac:spMkLst>
            <pc:docMk/>
            <pc:sldMk cId="4013749022" sldId="261"/>
            <ac:spMk id="81" creationId="{8F90786E-B72D-4C32-BDCE-A170B007822D}"/>
          </ac:spMkLst>
        </pc:spChg>
        <pc:spChg chg="add">
          <ac:chgData name="Advay Dingari" userId="S::advay.d_chs@gemsed.com::11b3ea3b-8606-4fb8-b6f6-5b1624a9030a" providerId="AD" clId="Web-{69DFF4B1-EA28-75BF-6CA6-486E445B29BE}" dt="2025-10-05T09:34:04.587" v="5"/>
          <ac:spMkLst>
            <pc:docMk/>
            <pc:sldMk cId="4013749022" sldId="261"/>
            <ac:spMk id="83" creationId="{5E46F2E7-848F-4A6C-A098-4764FDEA771A}"/>
          </ac:spMkLst>
        </pc:spChg>
        <pc:grpChg chg="del">
          <ac:chgData name="Advay Dingari" userId="S::advay.d_chs@gemsed.com::11b3ea3b-8606-4fb8-b6f6-5b1624a9030a" providerId="AD" clId="Web-{69DFF4B1-EA28-75BF-6CA6-486E445B29BE}" dt="2025-10-05T09:34:04.587" v="5"/>
          <ac:grpSpMkLst>
            <pc:docMk/>
            <pc:sldMk cId="4013749022" sldId="261"/>
            <ac:grpSpMk id="55" creationId="{35C37387-FC74-4DFB-841A-B7688148CD05}"/>
          </ac:grpSpMkLst>
        </pc:grpChg>
        <pc:grpChg chg="del">
          <ac:chgData name="Advay Dingari" userId="S::advay.d_chs@gemsed.com::11b3ea3b-8606-4fb8-b6f6-5b1624a9030a" providerId="AD" clId="Web-{69DFF4B1-EA28-75BF-6CA6-486E445B29BE}" dt="2025-10-05T09:34:04.587" v="5"/>
          <ac:grpSpMkLst>
            <pc:docMk/>
            <pc:sldMk cId="4013749022" sldId="261"/>
            <ac:grpSpMk id="63" creationId="{8546F01E-28C6-4D97-ACC0-50485CD546E4}"/>
          </ac:grpSpMkLst>
        </pc:grpChg>
        <pc:picChg chg="del">
          <ac:chgData name="Advay Dingari" userId="S::advay.d_chs@gemsed.com::11b3ea3b-8606-4fb8-b6f6-5b1624a9030a" providerId="AD" clId="Web-{69DFF4B1-EA28-75BF-6CA6-486E445B29BE}" dt="2025-10-05T09:33:55.508" v="3"/>
          <ac:picMkLst>
            <pc:docMk/>
            <pc:sldMk cId="4013749022" sldId="261"/>
            <ac:picMk id="4" creationId="{E9D7547C-E0EF-7196-8343-3DC219440C29}"/>
          </ac:picMkLst>
        </pc:picChg>
        <pc:picChg chg="add mod ord">
          <ac:chgData name="Advay Dingari" userId="S::advay.d_chs@gemsed.com::11b3ea3b-8606-4fb8-b6f6-5b1624a9030a" providerId="AD" clId="Web-{69DFF4B1-EA28-75BF-6CA6-486E445B29BE}" dt="2025-10-05T09:34:04.587" v="5"/>
          <ac:picMkLst>
            <pc:docMk/>
            <pc:sldMk cId="4013749022" sldId="261"/>
            <ac:picMk id="5" creationId="{84BF6C89-BDD1-9FAD-B0A7-35B768F5D544}"/>
          </ac:picMkLst>
        </pc:picChg>
      </pc:sldChg>
      <pc:sldChg chg="addSp modSp">
        <pc:chgData name="Advay Dingari" userId="S::advay.d_chs@gemsed.com::11b3ea3b-8606-4fb8-b6f6-5b1624a9030a" providerId="AD" clId="Web-{69DFF4B1-EA28-75BF-6CA6-486E445B29BE}" dt="2025-10-05T09:37:45.018" v="17" actId="1076"/>
        <pc:sldMkLst>
          <pc:docMk/>
          <pc:sldMk cId="1951028996" sldId="262"/>
        </pc:sldMkLst>
        <pc:picChg chg="add mod">
          <ac:chgData name="Advay Dingari" userId="S::advay.d_chs@gemsed.com::11b3ea3b-8606-4fb8-b6f6-5b1624a9030a" providerId="AD" clId="Web-{69DFF4B1-EA28-75BF-6CA6-486E445B29BE}" dt="2025-10-05T09:37:45.018" v="17" actId="1076"/>
          <ac:picMkLst>
            <pc:docMk/>
            <pc:sldMk cId="1951028996" sldId="262"/>
            <ac:picMk id="4" creationId="{8AD7AF91-2DAC-B0D2-0675-DC8918C5DE83}"/>
          </ac:picMkLst>
        </pc:picChg>
      </pc:sldChg>
    </pc:docChg>
  </pc:docChgLst>
  <pc:docChgLst>
    <pc:chgData name="Advay Dingari" userId="S::advay.d_chs@gemsed.com::11b3ea3b-8606-4fb8-b6f6-5b1624a9030a" providerId="AD" clId="Web-{970209CD-5B50-0C81-5AB2-574B2D5C208B}"/>
    <pc:docChg chg="modSld modMainMaster">
      <pc:chgData name="Advay Dingari" userId="S::advay.d_chs@gemsed.com::11b3ea3b-8606-4fb8-b6f6-5b1624a9030a" providerId="AD" clId="Web-{970209CD-5B50-0C81-5AB2-574B2D5C208B}" dt="2025-10-05T10:28:30.071" v="87" actId="1076"/>
      <pc:docMkLst>
        <pc:docMk/>
      </pc:docMkLst>
      <pc:sldChg chg="modSp modTransition">
        <pc:chgData name="Advay Dingari" userId="S::advay.d_chs@gemsed.com::11b3ea3b-8606-4fb8-b6f6-5b1624a9030a" providerId="AD" clId="Web-{970209CD-5B50-0C81-5AB2-574B2D5C208B}" dt="2025-10-05T10:09:11.905" v="46"/>
        <pc:sldMkLst>
          <pc:docMk/>
          <pc:sldMk cId="109857222" sldId="256"/>
        </pc:sldMkLst>
        <pc:picChg chg="mod">
          <ac:chgData name="Advay Dingari" userId="S::advay.d_chs@gemsed.com::11b3ea3b-8606-4fb8-b6f6-5b1624a9030a" providerId="AD" clId="Web-{970209CD-5B50-0C81-5AB2-574B2D5C208B}" dt="2025-10-05T10:04:38.449" v="1" actId="1076"/>
          <ac:picMkLst>
            <pc:docMk/>
            <pc:sldMk cId="109857222" sldId="256"/>
            <ac:picMk id="6" creationId="{F9CEA553-EAF2-E556-5F74-080DEA1C674D}"/>
          </ac:picMkLst>
        </pc:picChg>
      </pc:sldChg>
      <pc:sldChg chg="addSp delSp modSp modTransition">
        <pc:chgData name="Advay Dingari" userId="S::advay.d_chs@gemsed.com::11b3ea3b-8606-4fb8-b6f6-5b1624a9030a" providerId="AD" clId="Web-{970209CD-5B50-0C81-5AB2-574B2D5C208B}" dt="2025-10-05T10:27:01.190" v="85"/>
        <pc:sldMkLst>
          <pc:docMk/>
          <pc:sldMk cId="2743001645" sldId="257"/>
        </pc:sldMkLst>
        <pc:graphicFrameChg chg="add mod">
          <ac:chgData name="Advay Dingari" userId="S::advay.d_chs@gemsed.com::11b3ea3b-8606-4fb8-b6f6-5b1624a9030a" providerId="AD" clId="Web-{970209CD-5B50-0C81-5AB2-574B2D5C208B}" dt="2025-10-05T10:12:23.839" v="54" actId="1076"/>
          <ac:graphicFrameMkLst>
            <pc:docMk/>
            <pc:sldMk cId="2743001645" sldId="257"/>
            <ac:graphicFrameMk id="9" creationId="{D60FE89A-081B-FF4A-2D8C-1BABCB362A2D}"/>
          </ac:graphicFrameMkLst>
        </pc:graphicFrameChg>
        <pc:picChg chg="mod">
          <ac:chgData name="Advay Dingari" userId="S::advay.d_chs@gemsed.com::11b3ea3b-8606-4fb8-b6f6-5b1624a9030a" providerId="AD" clId="Web-{970209CD-5B50-0C81-5AB2-574B2D5C208B}" dt="2025-10-05T10:06:19.747" v="29" actId="1076"/>
          <ac:picMkLst>
            <pc:docMk/>
            <pc:sldMk cId="2743001645" sldId="257"/>
            <ac:picMk id="4" creationId="{4B6C15A4-0C8E-9DDE-84EF-F83288732BA3}"/>
          </ac:picMkLst>
        </pc:picChg>
        <pc:picChg chg="add del mod">
          <ac:chgData name="Advay Dingari" userId="S::advay.d_chs@gemsed.com::11b3ea3b-8606-4fb8-b6f6-5b1624a9030a" providerId="AD" clId="Web-{970209CD-5B50-0C81-5AB2-574B2D5C208B}" dt="2025-10-05T10:06:30.091" v="32"/>
          <ac:picMkLst>
            <pc:docMk/>
            <pc:sldMk cId="2743001645" sldId="257"/>
            <ac:picMk id="5" creationId="{F45E057B-A289-E720-2541-CF222C8A2715}"/>
          </ac:picMkLst>
        </pc:picChg>
        <pc:picChg chg="add del mod">
          <ac:chgData name="Advay Dingari" userId="S::advay.d_chs@gemsed.com::11b3ea3b-8606-4fb8-b6f6-5b1624a9030a" providerId="AD" clId="Web-{970209CD-5B50-0C81-5AB2-574B2D5C208B}" dt="2025-10-05T10:12:13.229" v="53"/>
          <ac:picMkLst>
            <pc:docMk/>
            <pc:sldMk cId="2743001645" sldId="257"/>
            <ac:picMk id="7" creationId="{1E16B704-7EFE-785D-C594-92AD9DE6FAEA}"/>
          </ac:picMkLst>
        </pc:picChg>
      </pc:sldChg>
      <pc:sldChg chg="addSp delSp modSp modTransition">
        <pc:chgData name="Advay Dingari" userId="S::advay.d_chs@gemsed.com::11b3ea3b-8606-4fb8-b6f6-5b1624a9030a" providerId="AD" clId="Web-{970209CD-5B50-0C81-5AB2-574B2D5C208B}" dt="2025-10-05T10:20:58.826" v="80" actId="20577"/>
        <pc:sldMkLst>
          <pc:docMk/>
          <pc:sldMk cId="1446944505" sldId="258"/>
        </pc:sldMkLst>
        <pc:spChg chg="add mod">
          <ac:chgData name="Advay Dingari" userId="S::advay.d_chs@gemsed.com::11b3ea3b-8606-4fb8-b6f6-5b1624a9030a" providerId="AD" clId="Web-{970209CD-5B50-0C81-5AB2-574B2D5C208B}" dt="2025-10-05T10:20:58.826" v="80" actId="20577"/>
          <ac:spMkLst>
            <pc:docMk/>
            <pc:sldMk cId="1446944505" sldId="258"/>
            <ac:spMk id="325" creationId="{2DBB2352-FEF1-4474-38A2-8811878A7D1A}"/>
          </ac:spMkLst>
        </pc:spChg>
        <pc:spChg chg="add del">
          <ac:chgData name="Advay Dingari" userId="S::advay.d_chs@gemsed.com::11b3ea3b-8606-4fb8-b6f6-5b1624a9030a" providerId="AD" clId="Web-{970209CD-5B50-0C81-5AB2-574B2D5C208B}" dt="2025-10-05T10:20:13.591" v="75"/>
          <ac:spMkLst>
            <pc:docMk/>
            <pc:sldMk cId="1446944505" sldId="258"/>
            <ac:spMk id="327" creationId="{02BCB211-F271-637A-34B9-C2F0CF19784D}"/>
          </ac:spMkLst>
        </pc:spChg>
        <pc:spChg chg="add mod">
          <ac:chgData name="Advay Dingari" userId="S::advay.d_chs@gemsed.com::11b3ea3b-8606-4fb8-b6f6-5b1624a9030a" providerId="AD" clId="Web-{970209CD-5B50-0C81-5AB2-574B2D5C208B}" dt="2025-10-05T10:20:51.076" v="79" actId="20577"/>
          <ac:spMkLst>
            <pc:docMk/>
            <pc:sldMk cId="1446944505" sldId="258"/>
            <ac:spMk id="341" creationId="{15D768A2-0DF7-F003-D5A5-BAF85E7F9381}"/>
          </ac:spMkLst>
        </pc:spChg>
        <pc:picChg chg="add del mod">
          <ac:chgData name="Advay Dingari" userId="S::advay.d_chs@gemsed.com::11b3ea3b-8606-4fb8-b6f6-5b1624a9030a" providerId="AD" clId="Web-{970209CD-5B50-0C81-5AB2-574B2D5C208B}" dt="2025-10-05T10:06:15.154" v="24"/>
          <ac:picMkLst>
            <pc:docMk/>
            <pc:sldMk cId="1446944505" sldId="258"/>
            <ac:picMk id="17" creationId="{6BD179CA-B75F-4372-28A6-5EF7E52E4EE3}"/>
          </ac:picMkLst>
        </pc:picChg>
        <pc:picChg chg="add mod">
          <ac:chgData name="Advay Dingari" userId="S::advay.d_chs@gemsed.com::11b3ea3b-8606-4fb8-b6f6-5b1624a9030a" providerId="AD" clId="Web-{970209CD-5B50-0C81-5AB2-574B2D5C208B}" dt="2025-10-05T10:06:45.966" v="37" actId="1076"/>
          <ac:picMkLst>
            <pc:docMk/>
            <pc:sldMk cId="1446944505" sldId="258"/>
            <ac:picMk id="55" creationId="{612B497F-B88F-B8FD-FA75-B738906A4545}"/>
          </ac:picMkLst>
        </pc:picChg>
      </pc:sldChg>
      <pc:sldChg chg="addSp modSp modTransition">
        <pc:chgData name="Advay Dingari" userId="S::advay.d_chs@gemsed.com::11b3ea3b-8606-4fb8-b6f6-5b1624a9030a" providerId="AD" clId="Web-{970209CD-5B50-0C81-5AB2-574B2D5C208B}" dt="2025-10-05T10:28:30.071" v="87" actId="1076"/>
        <pc:sldMkLst>
          <pc:docMk/>
          <pc:sldMk cId="1355812415" sldId="259"/>
        </pc:sldMkLst>
        <pc:spChg chg="add mod">
          <ac:chgData name="Advay Dingari" userId="S::advay.d_chs@gemsed.com::11b3ea3b-8606-4fb8-b6f6-5b1624a9030a" providerId="AD" clId="Web-{970209CD-5B50-0C81-5AB2-574B2D5C208B}" dt="2025-10-05T10:28:30.071" v="87" actId="1076"/>
          <ac:spMkLst>
            <pc:docMk/>
            <pc:sldMk cId="1355812415" sldId="259"/>
            <ac:spMk id="12" creationId="{44766EB0-FF92-8CAD-8535-3DB2B59403BE}"/>
          </ac:spMkLst>
        </pc:spChg>
        <pc:spChg chg="add mod">
          <ac:chgData name="Advay Dingari" userId="S::advay.d_chs@gemsed.com::11b3ea3b-8606-4fb8-b6f6-5b1624a9030a" providerId="AD" clId="Web-{970209CD-5B50-0C81-5AB2-574B2D5C208B}" dt="2025-10-05T10:28:22.461" v="86" actId="1076"/>
          <ac:spMkLst>
            <pc:docMk/>
            <pc:sldMk cId="1355812415" sldId="259"/>
            <ac:spMk id="14" creationId="{DF063850-CE28-4C5C-E25C-48AA1F7FDBF4}"/>
          </ac:spMkLst>
        </pc:spChg>
        <pc:picChg chg="add mod">
          <ac:chgData name="Advay Dingari" userId="S::advay.d_chs@gemsed.com::11b3ea3b-8606-4fb8-b6f6-5b1624a9030a" providerId="AD" clId="Web-{970209CD-5B50-0C81-5AB2-574B2D5C208B}" dt="2025-10-05T10:07:51.811" v="42" actId="1076"/>
          <ac:picMkLst>
            <pc:docMk/>
            <pc:sldMk cId="1355812415" sldId="259"/>
            <ac:picMk id="6" creationId="{3A77ABED-FD5D-465C-53AA-282F60726878}"/>
          </ac:picMkLst>
        </pc:picChg>
        <pc:picChg chg="add mod">
          <ac:chgData name="Advay Dingari" userId="S::advay.d_chs@gemsed.com::11b3ea3b-8606-4fb8-b6f6-5b1624a9030a" providerId="AD" clId="Web-{970209CD-5B50-0C81-5AB2-574B2D5C208B}" dt="2025-10-05T10:07:53.952" v="44" actId="1076"/>
          <ac:picMkLst>
            <pc:docMk/>
            <pc:sldMk cId="1355812415" sldId="259"/>
            <ac:picMk id="10" creationId="{D85B0115-5D3A-F35D-543E-B8DA47291CA0}"/>
          </ac:picMkLst>
        </pc:picChg>
      </pc:sldChg>
      <pc:sldChg chg="addSp delSp modSp modTransition">
        <pc:chgData name="Advay Dingari" userId="S::advay.d_chs@gemsed.com::11b3ea3b-8606-4fb8-b6f6-5b1624a9030a" providerId="AD" clId="Web-{970209CD-5B50-0C81-5AB2-574B2D5C208B}" dt="2025-10-05T10:18:41.636" v="62" actId="1076"/>
        <pc:sldMkLst>
          <pc:docMk/>
          <pc:sldMk cId="4228485014" sldId="260"/>
        </pc:sldMkLst>
        <pc:spChg chg="add del mod">
          <ac:chgData name="Advay Dingari" userId="S::advay.d_chs@gemsed.com::11b3ea3b-8606-4fb8-b6f6-5b1624a9030a" providerId="AD" clId="Web-{970209CD-5B50-0C81-5AB2-574B2D5C208B}" dt="2025-10-05T10:18:15.526" v="58"/>
          <ac:spMkLst>
            <pc:docMk/>
            <pc:sldMk cId="4228485014" sldId="260"/>
            <ac:spMk id="16" creationId="{BFF4387B-6367-69BC-0AB4-AD3BEDA472D7}"/>
          </ac:spMkLst>
        </pc:spChg>
        <pc:spChg chg="add mod">
          <ac:chgData name="Advay Dingari" userId="S::advay.d_chs@gemsed.com::11b3ea3b-8606-4fb8-b6f6-5b1624a9030a" providerId="AD" clId="Web-{970209CD-5B50-0C81-5AB2-574B2D5C208B}" dt="2025-10-05T10:18:41.620" v="61" actId="1076"/>
          <ac:spMkLst>
            <pc:docMk/>
            <pc:sldMk cId="4228485014" sldId="260"/>
            <ac:spMk id="18" creationId="{05682A42-FE5D-653B-52E1-4978C0AB3720}"/>
          </ac:spMkLst>
        </pc:spChg>
        <pc:spChg chg="add mod">
          <ac:chgData name="Advay Dingari" userId="S::advay.d_chs@gemsed.com::11b3ea3b-8606-4fb8-b6f6-5b1624a9030a" providerId="AD" clId="Web-{970209CD-5B50-0C81-5AB2-574B2D5C208B}" dt="2025-10-05T10:18:41.636" v="62" actId="1076"/>
          <ac:spMkLst>
            <pc:docMk/>
            <pc:sldMk cId="4228485014" sldId="260"/>
            <ac:spMk id="20" creationId="{81194433-ACB4-8A88-9E91-C9F1E112DCE6}"/>
          </ac:spMkLst>
        </pc:spChg>
        <pc:picChg chg="add del mod">
          <ac:chgData name="Advay Dingari" userId="S::advay.d_chs@gemsed.com::11b3ea3b-8606-4fb8-b6f6-5b1624a9030a" providerId="AD" clId="Web-{970209CD-5B50-0C81-5AB2-574B2D5C208B}" dt="2025-10-05T10:06:17.997" v="27"/>
          <ac:picMkLst>
            <pc:docMk/>
            <pc:sldMk cId="4228485014" sldId="260"/>
            <ac:picMk id="5" creationId="{A391B705-E03C-4A5F-F137-66D49A55B9B9}"/>
          </ac:picMkLst>
        </pc:picChg>
        <pc:picChg chg="add del mod">
          <ac:chgData name="Advay Dingari" userId="S::advay.d_chs@gemsed.com::11b3ea3b-8606-4fb8-b6f6-5b1624a9030a" providerId="AD" clId="Web-{970209CD-5B50-0C81-5AB2-574B2D5C208B}" dt="2025-10-05T10:06:09.700" v="21"/>
          <ac:picMkLst>
            <pc:docMk/>
            <pc:sldMk cId="4228485014" sldId="260"/>
            <ac:picMk id="8" creationId="{E1B5DFF9-C2F2-FB6D-F54A-4A5FCE3CCAEC}"/>
          </ac:picMkLst>
        </pc:picChg>
        <pc:picChg chg="add mod">
          <ac:chgData name="Advay Dingari" userId="S::advay.d_chs@gemsed.com::11b3ea3b-8606-4fb8-b6f6-5b1624a9030a" providerId="AD" clId="Web-{970209CD-5B50-0C81-5AB2-574B2D5C208B}" dt="2025-10-05T10:06:54.029" v="39" actId="1076"/>
          <ac:picMkLst>
            <pc:docMk/>
            <pc:sldMk cId="4228485014" sldId="260"/>
            <ac:picMk id="12" creationId="{E281DF66-2A60-EB68-22D3-602715226AD9}"/>
          </ac:picMkLst>
        </pc:picChg>
      </pc:sldChg>
      <pc:sldChg chg="addSp delSp modSp modTransition">
        <pc:chgData name="Advay Dingari" userId="S::advay.d_chs@gemsed.com::11b3ea3b-8606-4fb8-b6f6-5b1624a9030a" providerId="AD" clId="Web-{970209CD-5B50-0C81-5AB2-574B2D5C208B}" dt="2025-10-05T10:19:13.637" v="71"/>
        <pc:sldMkLst>
          <pc:docMk/>
          <pc:sldMk cId="4013749022" sldId="261"/>
        </pc:sldMkLst>
        <pc:spChg chg="add del mod">
          <ac:chgData name="Advay Dingari" userId="S::advay.d_chs@gemsed.com::11b3ea3b-8606-4fb8-b6f6-5b1624a9030a" providerId="AD" clId="Web-{970209CD-5B50-0C81-5AB2-574B2D5C208B}" dt="2025-10-05T10:19:13.637" v="71"/>
          <ac:spMkLst>
            <pc:docMk/>
            <pc:sldMk cId="4013749022" sldId="261"/>
            <ac:spMk id="11" creationId="{98E2F992-6EFB-0A04-C49E-91C8F04BC8EC}"/>
          </ac:spMkLst>
        </pc:spChg>
        <pc:spChg chg="add del">
          <ac:chgData name="Advay Dingari" userId="S::advay.d_chs@gemsed.com::11b3ea3b-8606-4fb8-b6f6-5b1624a9030a" providerId="AD" clId="Web-{970209CD-5B50-0C81-5AB2-574B2D5C208B}" dt="2025-10-05T10:19:06.715" v="68"/>
          <ac:spMkLst>
            <pc:docMk/>
            <pc:sldMk cId="4013749022" sldId="261"/>
            <ac:spMk id="81" creationId="{8F90786E-B72D-4C32-BDCE-A170B007822D}"/>
          </ac:spMkLst>
        </pc:spChg>
        <pc:spChg chg="add del">
          <ac:chgData name="Advay Dingari" userId="S::advay.d_chs@gemsed.com::11b3ea3b-8606-4fb8-b6f6-5b1624a9030a" providerId="AD" clId="Web-{970209CD-5B50-0C81-5AB2-574B2D5C208B}" dt="2025-10-05T10:19:06.715" v="69"/>
          <ac:spMkLst>
            <pc:docMk/>
            <pc:sldMk cId="4013749022" sldId="261"/>
            <ac:spMk id="83" creationId="{5E46F2E7-848F-4A6C-A098-4764FDEA771A}"/>
          </ac:spMkLst>
        </pc:spChg>
        <pc:picChg chg="add del">
          <ac:chgData name="Advay Dingari" userId="S::advay.d_chs@gemsed.com::11b3ea3b-8606-4fb8-b6f6-5b1624a9030a" providerId="AD" clId="Web-{970209CD-5B50-0C81-5AB2-574B2D5C208B}" dt="2025-10-05T10:19:06.715" v="70"/>
          <ac:picMkLst>
            <pc:docMk/>
            <pc:sldMk cId="4013749022" sldId="261"/>
            <ac:picMk id="5" creationId="{84BF6C89-BDD1-9FAD-B0A7-35B768F5D544}"/>
          </ac:picMkLst>
        </pc:picChg>
        <pc:picChg chg="add del mod">
          <ac:chgData name="Advay Dingari" userId="S::advay.d_chs@gemsed.com::11b3ea3b-8606-4fb8-b6f6-5b1624a9030a" providerId="AD" clId="Web-{970209CD-5B50-0C81-5AB2-574B2D5C208B}" dt="2025-10-05T10:06:06.669" v="19"/>
          <ac:picMkLst>
            <pc:docMk/>
            <pc:sldMk cId="4013749022" sldId="261"/>
            <ac:picMk id="7" creationId="{3AF4DE6D-6929-0A23-1C6C-B2F8EADEC926}"/>
          </ac:picMkLst>
        </pc:picChg>
        <pc:picChg chg="add mod">
          <ac:chgData name="Advay Dingari" userId="S::advay.d_chs@gemsed.com::11b3ea3b-8606-4fb8-b6f6-5b1624a9030a" providerId="AD" clId="Web-{970209CD-5B50-0C81-5AB2-574B2D5C208B}" dt="2025-10-05T10:07:04.123" v="41" actId="1076"/>
          <ac:picMkLst>
            <pc:docMk/>
            <pc:sldMk cId="4013749022" sldId="261"/>
            <ac:picMk id="10" creationId="{03B154B2-2027-DB3F-FB49-BE50C95F20D4}"/>
          </ac:picMkLst>
        </pc:picChg>
      </pc:sldChg>
      <pc:sldChg chg="modTransition">
        <pc:chgData name="Advay Dingari" userId="S::advay.d_chs@gemsed.com::11b3ea3b-8606-4fb8-b6f6-5b1624a9030a" providerId="AD" clId="Web-{970209CD-5B50-0C81-5AB2-574B2D5C208B}" dt="2025-10-05T10:09:11.905" v="46"/>
        <pc:sldMkLst>
          <pc:docMk/>
          <pc:sldMk cId="1951028996" sldId="262"/>
        </pc:sldMkLst>
      </pc:sldChg>
      <pc:sldMasterChg chg="modTransition modSldLayout">
        <pc:chgData name="Advay Dingari" userId="S::advay.d_chs@gemsed.com::11b3ea3b-8606-4fb8-b6f6-5b1624a9030a" providerId="AD" clId="Web-{970209CD-5B50-0C81-5AB2-574B2D5C208B}" dt="2025-10-05T10:09:11.905" v="46"/>
        <pc:sldMasterMkLst>
          <pc:docMk/>
          <pc:sldMasterMk cId="2460954070" sldId="2147483660"/>
        </pc:sldMasterMkLst>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2385387890" sldId="2147483661"/>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949138452" sldId="2147483662"/>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2591524520" sldId="2147483663"/>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1203092039" sldId="2147483664"/>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3733172339" sldId="2147483665"/>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3210312558" sldId="2147483666"/>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3146388984" sldId="2147483667"/>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3171841454" sldId="2147483668"/>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1718958274" sldId="2147483669"/>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2202905451" sldId="2147483670"/>
          </pc:sldLayoutMkLst>
        </pc:sldLayoutChg>
        <pc:sldLayoutChg chg="modTransition">
          <pc:chgData name="Advay Dingari" userId="S::advay.d_chs@gemsed.com::11b3ea3b-8606-4fb8-b6f6-5b1624a9030a" providerId="AD" clId="Web-{970209CD-5B50-0C81-5AB2-574B2D5C208B}" dt="2025-10-05T10:09:11.905" v="46"/>
          <pc:sldLayoutMkLst>
            <pc:docMk/>
            <pc:sldMasterMk cId="2460954070" sldId="2147483660"/>
            <pc:sldLayoutMk cId="3479445657" sldId="2147483671"/>
          </pc:sldLayoutMkLst>
        </pc:sldLayoutChg>
      </pc:sldMasterChg>
    </pc:docChg>
  </pc:docChgLst>
  <pc:docChgLst>
    <pc:chgData name="Advay Dingari" userId="S::advay.d_chs@gemsed.com::11b3ea3b-8606-4fb8-b6f6-5b1624a9030a" providerId="AD" clId="Web-{17EB9AD3-80AF-9C3B-B8D6-47C86A927860}"/>
    <pc:docChg chg="addSld modSld">
      <pc:chgData name="Advay Dingari" userId="S::advay.d_chs@gemsed.com::11b3ea3b-8606-4fb8-b6f6-5b1624a9030a" providerId="AD" clId="Web-{17EB9AD3-80AF-9C3B-B8D6-47C86A927860}" dt="2025-10-05T05:46:53.235" v="132"/>
      <pc:docMkLst>
        <pc:docMk/>
      </pc:docMkLst>
      <pc:sldChg chg="modSp">
        <pc:chgData name="Advay Dingari" userId="S::advay.d_chs@gemsed.com::11b3ea3b-8606-4fb8-b6f6-5b1624a9030a" providerId="AD" clId="Web-{17EB9AD3-80AF-9C3B-B8D6-47C86A927860}" dt="2025-10-05T05:46:13.718" v="130" actId="20577"/>
        <pc:sldMkLst>
          <pc:docMk/>
          <pc:sldMk cId="109857222" sldId="256"/>
        </pc:sldMkLst>
        <pc:spChg chg="mod">
          <ac:chgData name="Advay Dingari" userId="S::advay.d_chs@gemsed.com::11b3ea3b-8606-4fb8-b6f6-5b1624a9030a" providerId="AD" clId="Web-{17EB9AD3-80AF-9C3B-B8D6-47C86A927860}" dt="2025-10-05T05:42:48.258" v="14" actId="20577"/>
          <ac:spMkLst>
            <pc:docMk/>
            <pc:sldMk cId="109857222" sldId="256"/>
            <ac:spMk id="2" creationId="{00000000-0000-0000-0000-000000000000}"/>
          </ac:spMkLst>
        </pc:spChg>
        <pc:spChg chg="mod">
          <ac:chgData name="Advay Dingari" userId="S::advay.d_chs@gemsed.com::11b3ea3b-8606-4fb8-b6f6-5b1624a9030a" providerId="AD" clId="Web-{17EB9AD3-80AF-9C3B-B8D6-47C86A927860}" dt="2025-10-05T05:46:13.718" v="130" actId="20577"/>
          <ac:spMkLst>
            <pc:docMk/>
            <pc:sldMk cId="109857222" sldId="256"/>
            <ac:spMk id="3" creationId="{00000000-0000-0000-0000-000000000000}"/>
          </ac:spMkLst>
        </pc:spChg>
      </pc:sldChg>
      <pc:sldChg chg="new">
        <pc:chgData name="Advay Dingari" userId="S::advay.d_chs@gemsed.com::11b3ea3b-8606-4fb8-b6f6-5b1624a9030a" providerId="AD" clId="Web-{17EB9AD3-80AF-9C3B-B8D6-47C86A927860}" dt="2025-10-05T05:46:45.516" v="131"/>
        <pc:sldMkLst>
          <pc:docMk/>
          <pc:sldMk cId="2743001645" sldId="257"/>
        </pc:sldMkLst>
      </pc:sldChg>
      <pc:sldChg chg="add replId">
        <pc:chgData name="Advay Dingari" userId="S::advay.d_chs@gemsed.com::11b3ea3b-8606-4fb8-b6f6-5b1624a9030a" providerId="AD" clId="Web-{17EB9AD3-80AF-9C3B-B8D6-47C86A927860}" dt="2025-10-05T05:46:53.235" v="132"/>
        <pc:sldMkLst>
          <pc:docMk/>
          <pc:sldMk cId="1446944505" sldId="258"/>
        </pc:sldMkLst>
      </pc:sldChg>
    </pc:docChg>
  </pc:docChgLst>
  <pc:docChgLst>
    <pc:chgData clId="Web-{970209CD-5B50-0C81-5AB2-574B2D5C208B}"/>
    <pc:docChg chg="modSld">
      <pc:chgData name="" userId="" providerId="" clId="Web-{970209CD-5B50-0C81-5AB2-574B2D5C208B}" dt="2025-10-05T10:04:07.011" v="1" actId="1076"/>
      <pc:docMkLst>
        <pc:docMk/>
      </pc:docMkLst>
      <pc:sldChg chg="modSp">
        <pc:chgData name="" userId="" providerId="" clId="Web-{970209CD-5B50-0C81-5AB2-574B2D5C208B}" dt="2025-10-05T10:04:07.011" v="1" actId="1076"/>
        <pc:sldMkLst>
          <pc:docMk/>
          <pc:sldMk cId="109857222" sldId="256"/>
        </pc:sldMkLst>
        <pc:picChg chg="mod">
          <ac:chgData name="" userId="" providerId="" clId="Web-{970209CD-5B50-0C81-5AB2-574B2D5C208B}" dt="2025-10-05T10:04:07.011" v="1" actId="1076"/>
          <ac:picMkLst>
            <pc:docMk/>
            <pc:sldMk cId="109857222" sldId="256"/>
            <ac:picMk id="6" creationId="{F9CEA553-EAF2-E556-5F74-080DEA1C674D}"/>
          </ac:picMkLst>
        </pc:picChg>
      </pc:sldChg>
    </pc:docChg>
  </pc:docChgLst>
  <pc:docChgLst>
    <pc:chgData name="Advay Dingari" userId="S::advay.d_chs@gemsed.com::11b3ea3b-8606-4fb8-b6f6-5b1624a9030a" providerId="AD" clId="Web-{AEA91C91-EC1F-FA9A-F529-6AACBA565B5F}"/>
    <pc:docChg chg="modSld">
      <pc:chgData name="Advay Dingari" userId="S::advay.d_chs@gemsed.com::11b3ea3b-8606-4fb8-b6f6-5b1624a9030a" providerId="AD" clId="Web-{AEA91C91-EC1F-FA9A-F529-6AACBA565B5F}" dt="2025-10-05T10:03:44.042" v="91" actId="1076"/>
      <pc:docMkLst>
        <pc:docMk/>
      </pc:docMkLst>
      <pc:sldChg chg="addSp modSp mod setBg">
        <pc:chgData name="Advay Dingari" userId="S::advay.d_chs@gemsed.com::11b3ea3b-8606-4fb8-b6f6-5b1624a9030a" providerId="AD" clId="Web-{AEA91C91-EC1F-FA9A-F529-6AACBA565B5F}" dt="2025-10-05T10:03:41.854" v="90"/>
        <pc:sldMkLst>
          <pc:docMk/>
          <pc:sldMk cId="109857222" sldId="256"/>
        </pc:sldMkLst>
        <pc:spChg chg="mod">
          <ac:chgData name="Advay Dingari" userId="S::advay.d_chs@gemsed.com::11b3ea3b-8606-4fb8-b6f6-5b1624a9030a" providerId="AD" clId="Web-{AEA91C91-EC1F-FA9A-F529-6AACBA565B5F}" dt="2025-10-05T09:56:13.668" v="78"/>
          <ac:spMkLst>
            <pc:docMk/>
            <pc:sldMk cId="109857222" sldId="256"/>
            <ac:spMk id="2" creationId="{00000000-0000-0000-0000-000000000000}"/>
          </ac:spMkLst>
        </pc:spChg>
        <pc:spChg chg="mod">
          <ac:chgData name="Advay Dingari" userId="S::advay.d_chs@gemsed.com::11b3ea3b-8606-4fb8-b6f6-5b1624a9030a" providerId="AD" clId="Web-{AEA91C91-EC1F-FA9A-F529-6AACBA565B5F}" dt="2025-10-05T09:56:13.668" v="78"/>
          <ac:spMkLst>
            <pc:docMk/>
            <pc:sldMk cId="109857222" sldId="256"/>
            <ac:spMk id="3" creationId="{00000000-0000-0000-0000-000000000000}"/>
          </ac:spMkLst>
        </pc:spChg>
        <pc:spChg chg="add">
          <ac:chgData name="Advay Dingari" userId="S::advay.d_chs@gemsed.com::11b3ea3b-8606-4fb8-b6f6-5b1624a9030a" providerId="AD" clId="Web-{AEA91C91-EC1F-FA9A-F529-6AACBA565B5F}" dt="2025-10-05T09:56:13.668" v="78"/>
          <ac:spMkLst>
            <pc:docMk/>
            <pc:sldMk cId="109857222" sldId="256"/>
            <ac:spMk id="9" creationId="{C1DD1A8A-57D5-4A81-AD04-532B043C5611}"/>
          </ac:spMkLst>
        </pc:spChg>
        <pc:spChg chg="add">
          <ac:chgData name="Advay Dingari" userId="S::advay.d_chs@gemsed.com::11b3ea3b-8606-4fb8-b6f6-5b1624a9030a" providerId="AD" clId="Web-{AEA91C91-EC1F-FA9A-F529-6AACBA565B5F}" dt="2025-10-05T09:56:13.668" v="78"/>
          <ac:spMkLst>
            <pc:docMk/>
            <pc:sldMk cId="109857222" sldId="256"/>
            <ac:spMk id="11" creationId="{007891EC-4501-44ED-A8C8-B11B6DB767AB}"/>
          </ac:spMkLst>
        </pc:spChg>
        <pc:picChg chg="add">
          <ac:chgData name="Advay Dingari" userId="S::advay.d_chs@gemsed.com::11b3ea3b-8606-4fb8-b6f6-5b1624a9030a" providerId="AD" clId="Web-{AEA91C91-EC1F-FA9A-F529-6AACBA565B5F}" dt="2025-10-05T09:56:13.668" v="78"/>
          <ac:picMkLst>
            <pc:docMk/>
            <pc:sldMk cId="109857222" sldId="256"/>
            <ac:picMk id="5" creationId="{20E05C03-5198-B607-A31B-BE6F072F259B}"/>
          </ac:picMkLst>
        </pc:picChg>
        <pc:picChg chg="add">
          <ac:chgData name="Advay Dingari" userId="S::advay.d_chs@gemsed.com::11b3ea3b-8606-4fb8-b6f6-5b1624a9030a" providerId="AD" clId="Web-{AEA91C91-EC1F-FA9A-F529-6AACBA565B5F}" dt="2025-10-05T10:03:41.854" v="90"/>
          <ac:picMkLst>
            <pc:docMk/>
            <pc:sldMk cId="109857222" sldId="256"/>
            <ac:picMk id="6" creationId="{F9CEA553-EAF2-E556-5F74-080DEA1C674D}"/>
          </ac:picMkLst>
        </pc:picChg>
      </pc:sldChg>
      <pc:sldChg chg="modSp">
        <pc:chgData name="Advay Dingari" userId="S::advay.d_chs@gemsed.com::11b3ea3b-8606-4fb8-b6f6-5b1624a9030a" providerId="AD" clId="Web-{AEA91C91-EC1F-FA9A-F529-6AACBA565B5F}" dt="2025-10-05T09:55:36.025" v="76" actId="14100"/>
        <pc:sldMkLst>
          <pc:docMk/>
          <pc:sldMk cId="2743001645" sldId="257"/>
        </pc:sldMkLst>
        <pc:spChg chg="mod">
          <ac:chgData name="Advay Dingari" userId="S::advay.d_chs@gemsed.com::11b3ea3b-8606-4fb8-b6f6-5b1624a9030a" providerId="AD" clId="Web-{AEA91C91-EC1F-FA9A-F529-6AACBA565B5F}" dt="2025-10-05T09:55:36.025" v="76" actId="14100"/>
          <ac:spMkLst>
            <pc:docMk/>
            <pc:sldMk cId="2743001645" sldId="257"/>
            <ac:spMk id="3" creationId="{F3784A30-F3AC-FB4F-BBC4-F7A0C3196F01}"/>
          </ac:spMkLst>
        </pc:spChg>
      </pc:sldChg>
      <pc:sldChg chg="modSp">
        <pc:chgData name="Advay Dingari" userId="S::advay.d_chs@gemsed.com::11b3ea3b-8606-4fb8-b6f6-5b1624a9030a" providerId="AD" clId="Web-{AEA91C91-EC1F-FA9A-F529-6AACBA565B5F}" dt="2025-10-05T09:55:19.415" v="73" actId="20577"/>
        <pc:sldMkLst>
          <pc:docMk/>
          <pc:sldMk cId="1446944505" sldId="258"/>
        </pc:sldMkLst>
        <pc:graphicFrameChg chg="modGraphic">
          <ac:chgData name="Advay Dingari" userId="S::advay.d_chs@gemsed.com::11b3ea3b-8606-4fb8-b6f6-5b1624a9030a" providerId="AD" clId="Web-{AEA91C91-EC1F-FA9A-F529-6AACBA565B5F}" dt="2025-10-05T09:55:19.415" v="73" actId="20577"/>
          <ac:graphicFrameMkLst>
            <pc:docMk/>
            <pc:sldMk cId="1446944505" sldId="258"/>
            <ac:graphicFrameMk id="365" creationId="{8A762DA0-9689-398A-3977-4352DAED2FA5}"/>
          </ac:graphicFrameMkLst>
        </pc:graphicFrameChg>
      </pc:sldChg>
      <pc:sldChg chg="modSp">
        <pc:chgData name="Advay Dingari" userId="S::advay.d_chs@gemsed.com::11b3ea3b-8606-4fb8-b6f6-5b1624a9030a" providerId="AD" clId="Web-{AEA91C91-EC1F-FA9A-F529-6AACBA565B5F}" dt="2025-10-05T10:03:44.042" v="91" actId="1076"/>
        <pc:sldMkLst>
          <pc:docMk/>
          <pc:sldMk cId="1355812415" sldId="259"/>
        </pc:sldMkLst>
        <pc:spChg chg="mod">
          <ac:chgData name="Advay Dingari" userId="S::advay.d_chs@gemsed.com::11b3ea3b-8606-4fb8-b6f6-5b1624a9030a" providerId="AD" clId="Web-{AEA91C91-EC1F-FA9A-F529-6AACBA565B5F}" dt="2025-10-05T09:55:53.464" v="77" actId="20577"/>
          <ac:spMkLst>
            <pc:docMk/>
            <pc:sldMk cId="1355812415" sldId="259"/>
            <ac:spMk id="3" creationId="{F3F6A467-5DCE-1468-9CFF-2ABE98668B62}"/>
          </ac:spMkLst>
        </pc:spChg>
        <pc:picChg chg="mod">
          <ac:chgData name="Advay Dingari" userId="S::advay.d_chs@gemsed.com::11b3ea3b-8606-4fb8-b6f6-5b1624a9030a" providerId="AD" clId="Web-{AEA91C91-EC1F-FA9A-F529-6AACBA565B5F}" dt="2025-10-05T10:03:44.042" v="91" actId="1076"/>
          <ac:picMkLst>
            <pc:docMk/>
            <pc:sldMk cId="1355812415" sldId="259"/>
            <ac:picMk id="4" creationId="{0D4FE365-48F9-7EC5-B5AA-34339FAB94D6}"/>
          </ac:picMkLst>
        </pc:picChg>
      </pc:sldChg>
      <pc:sldChg chg="modSp">
        <pc:chgData name="Advay Dingari" userId="S::advay.d_chs@gemsed.com::11b3ea3b-8606-4fb8-b6f6-5b1624a9030a" providerId="AD" clId="Web-{AEA91C91-EC1F-FA9A-F529-6AACBA565B5F}" dt="2025-10-05T09:53:34.734" v="56" actId="14100"/>
        <pc:sldMkLst>
          <pc:docMk/>
          <pc:sldMk cId="4228485014" sldId="260"/>
        </pc:sldMkLst>
        <pc:spChg chg="mod">
          <ac:chgData name="Advay Dingari" userId="S::advay.d_chs@gemsed.com::11b3ea3b-8606-4fb8-b6f6-5b1624a9030a" providerId="AD" clId="Web-{AEA91C91-EC1F-FA9A-F529-6AACBA565B5F}" dt="2025-10-05T09:53:34.734" v="56" actId="14100"/>
          <ac:spMkLst>
            <pc:docMk/>
            <pc:sldMk cId="4228485014" sldId="260"/>
            <ac:spMk id="6" creationId="{6E602D18-7A6A-337E-C2AC-5A79E639BEFD}"/>
          </ac:spMkLst>
        </pc:spChg>
        <pc:picChg chg="mod">
          <ac:chgData name="Advay Dingari" userId="S::advay.d_chs@gemsed.com::11b3ea3b-8606-4fb8-b6f6-5b1624a9030a" providerId="AD" clId="Web-{AEA91C91-EC1F-FA9A-F529-6AACBA565B5F}" dt="2025-10-05T09:51:31.169" v="27" actId="1076"/>
          <ac:picMkLst>
            <pc:docMk/>
            <pc:sldMk cId="4228485014" sldId="260"/>
            <ac:picMk id="4" creationId="{3158C730-8DB1-441D-C9E0-80A9D2F5AB01}"/>
          </ac:picMkLst>
        </pc:picChg>
      </pc:sldChg>
      <pc:sldChg chg="addSp delSp modSp">
        <pc:chgData name="Advay Dingari" userId="S::advay.d_chs@gemsed.com::11b3ea3b-8606-4fb8-b6f6-5b1624a9030a" providerId="AD" clId="Web-{AEA91C91-EC1F-FA9A-F529-6AACBA565B5F}" dt="2025-10-05T09:59:48.818" v="85" actId="14100"/>
        <pc:sldMkLst>
          <pc:docMk/>
          <pc:sldMk cId="4013749022" sldId="261"/>
        </pc:sldMkLst>
        <pc:spChg chg="mod">
          <ac:chgData name="Advay Dingari" userId="S::advay.d_chs@gemsed.com::11b3ea3b-8606-4fb8-b6f6-5b1624a9030a" providerId="AD" clId="Web-{AEA91C91-EC1F-FA9A-F529-6AACBA565B5F}" dt="2025-10-05T09:53:58.080" v="57" actId="20577"/>
          <ac:spMkLst>
            <pc:docMk/>
            <pc:sldMk cId="4013749022" sldId="261"/>
            <ac:spMk id="2" creationId="{E7C996BB-B28A-2595-8360-B291980A26FC}"/>
          </ac:spMkLst>
        </pc:spChg>
        <pc:spChg chg="mod">
          <ac:chgData name="Advay Dingari" userId="S::advay.d_chs@gemsed.com::11b3ea3b-8606-4fb8-b6f6-5b1624a9030a" providerId="AD" clId="Web-{AEA91C91-EC1F-FA9A-F529-6AACBA565B5F}" dt="2025-10-05T09:46:57.385" v="3" actId="20577"/>
          <ac:spMkLst>
            <pc:docMk/>
            <pc:sldMk cId="4013749022" sldId="261"/>
            <ac:spMk id="3" creationId="{4F197944-9D0C-8911-B6AC-E27F8F6D253B}"/>
          </ac:spMkLst>
        </pc:spChg>
        <pc:spChg chg="add mod ord">
          <ac:chgData name="Advay Dingari" userId="S::advay.d_chs@gemsed.com::11b3ea3b-8606-4fb8-b6f6-5b1624a9030a" providerId="AD" clId="Web-{AEA91C91-EC1F-FA9A-F529-6AACBA565B5F}" dt="2025-10-05T09:49:51.903" v="19" actId="1076"/>
          <ac:spMkLst>
            <pc:docMk/>
            <pc:sldMk cId="4013749022" sldId="261"/>
            <ac:spMk id="4" creationId="{4D3B2C23-DC24-BA4F-C46D-ADAE2D33F0F3}"/>
          </ac:spMkLst>
        </pc:spChg>
        <pc:spChg chg="add del">
          <ac:chgData name="Advay Dingari" userId="S::advay.d_chs@gemsed.com::11b3ea3b-8606-4fb8-b6f6-5b1624a9030a" providerId="AD" clId="Web-{AEA91C91-EC1F-FA9A-F529-6AACBA565B5F}" dt="2025-10-05T09:59:00.457" v="80"/>
          <ac:spMkLst>
            <pc:docMk/>
            <pc:sldMk cId="4013749022" sldId="261"/>
            <ac:spMk id="7" creationId="{F8F81DB1-B2D4-1FFF-8B12-50AC0B49AA1E}"/>
          </ac:spMkLst>
        </pc:spChg>
        <pc:spChg chg="add mod">
          <ac:chgData name="Advay Dingari" userId="S::advay.d_chs@gemsed.com::11b3ea3b-8606-4fb8-b6f6-5b1624a9030a" providerId="AD" clId="Web-{AEA91C91-EC1F-FA9A-F529-6AACBA565B5F}" dt="2025-10-05T09:59:48.818" v="85" actId="14100"/>
          <ac:spMkLst>
            <pc:docMk/>
            <pc:sldMk cId="4013749022" sldId="261"/>
            <ac:spMk id="8" creationId="{9B1C772D-CDFF-732D-2CF0-E6114A0960C8}"/>
          </ac:spMkLst>
        </pc:spChg>
      </pc:sldChg>
      <pc:sldChg chg="addSp modSp mod setBg">
        <pc:chgData name="Advay Dingari" userId="S::advay.d_chs@gemsed.com::11b3ea3b-8606-4fb8-b6f6-5b1624a9030a" providerId="AD" clId="Web-{AEA91C91-EC1F-FA9A-F529-6AACBA565B5F}" dt="2025-10-05T10:01:07.773" v="89" actId="14100"/>
        <pc:sldMkLst>
          <pc:docMk/>
          <pc:sldMk cId="1951028996" sldId="262"/>
        </pc:sldMkLst>
        <pc:spChg chg="mod">
          <ac:chgData name="Advay Dingari" userId="S::advay.d_chs@gemsed.com::11b3ea3b-8606-4fb8-b6f6-5b1624a9030a" providerId="AD" clId="Web-{AEA91C91-EC1F-FA9A-F529-6AACBA565B5F}" dt="2025-10-05T09:49:00.574" v="12" actId="20577"/>
          <ac:spMkLst>
            <pc:docMk/>
            <pc:sldMk cId="1951028996" sldId="262"/>
            <ac:spMk id="2" creationId="{9AB84A3D-1247-3466-AE9C-244802B08EBC}"/>
          </ac:spMkLst>
        </pc:spChg>
        <pc:spChg chg="mod">
          <ac:chgData name="Advay Dingari" userId="S::advay.d_chs@gemsed.com::11b3ea3b-8606-4fb8-b6f6-5b1624a9030a" providerId="AD" clId="Web-{AEA91C91-EC1F-FA9A-F529-6AACBA565B5F}" dt="2025-10-05T09:50:36.481" v="21" actId="20577"/>
          <ac:spMkLst>
            <pc:docMk/>
            <pc:sldMk cId="1951028996" sldId="262"/>
            <ac:spMk id="3" creationId="{3BC2F5A0-95F2-A25B-241F-CA7D83528E1A}"/>
          </ac:spMkLst>
        </pc:spChg>
        <pc:spChg chg="add mod">
          <ac:chgData name="Advay Dingari" userId="S::advay.d_chs@gemsed.com::11b3ea3b-8606-4fb8-b6f6-5b1624a9030a" providerId="AD" clId="Web-{AEA91C91-EC1F-FA9A-F529-6AACBA565B5F}" dt="2025-10-05T10:01:07.773" v="89" actId="14100"/>
          <ac:spMkLst>
            <pc:docMk/>
            <pc:sldMk cId="1951028996" sldId="262"/>
            <ac:spMk id="5" creationId="{A2D1C0B9-23E4-C17C-C022-614AD79980A0}"/>
          </ac:spMkLst>
        </pc:spChg>
        <pc:spChg chg="add">
          <ac:chgData name="Advay Dingari" userId="S::advay.d_chs@gemsed.com::11b3ea3b-8606-4fb8-b6f6-5b1624a9030a" providerId="AD" clId="Web-{AEA91C91-EC1F-FA9A-F529-6AACBA565B5F}" dt="2025-10-05T09:48:04.464" v="4"/>
          <ac:spMkLst>
            <pc:docMk/>
            <pc:sldMk cId="1951028996" sldId="262"/>
            <ac:spMk id="9" creationId="{B95B9BA8-1D69-4796-85F5-B6D0BD52354B}"/>
          </ac:spMkLst>
        </pc:spChg>
        <pc:grpChg chg="add">
          <ac:chgData name="Advay Dingari" userId="S::advay.d_chs@gemsed.com::11b3ea3b-8606-4fb8-b6f6-5b1624a9030a" providerId="AD" clId="Web-{AEA91C91-EC1F-FA9A-F529-6AACBA565B5F}" dt="2025-10-05T09:48:04.464" v="4"/>
          <ac:grpSpMkLst>
            <pc:docMk/>
            <pc:sldMk cId="1951028996" sldId="262"/>
            <ac:grpSpMk id="11" creationId="{D44E3F87-3D58-4B03-86B2-15A5C5B9C964}"/>
          </ac:grpSpMkLst>
        </pc:grpChg>
        <pc:picChg chg="mod">
          <ac:chgData name="Advay Dingari" userId="S::advay.d_chs@gemsed.com::11b3ea3b-8606-4fb8-b6f6-5b1624a9030a" providerId="AD" clId="Web-{AEA91C91-EC1F-FA9A-F529-6AACBA565B5F}" dt="2025-10-05T09:48:22.714" v="9" actId="1076"/>
          <ac:picMkLst>
            <pc:docMk/>
            <pc:sldMk cId="1951028996" sldId="262"/>
            <ac:picMk id="4" creationId="{8AD7AF91-2DAC-B0D2-0675-DC8918C5DE8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14A107-2FB9-4296-931C-B54D3664B96E}" type="doc">
      <dgm:prSet loTypeId="urn:microsoft.com/office/officeart/2005/8/layout/vProcess5" loCatId="process" qsTypeId="urn:microsoft.com/office/officeart/2005/8/quickstyle/simple2" qsCatId="simple" csTypeId="urn:microsoft.com/office/officeart/2005/8/colors/colorful4" csCatId="colorful"/>
      <dgm:spPr/>
      <dgm:t>
        <a:bodyPr/>
        <a:lstStyle/>
        <a:p>
          <a:endParaRPr lang="en-US"/>
        </a:p>
      </dgm:t>
    </dgm:pt>
    <dgm:pt modelId="{4F884ED7-9D22-496C-A84B-576C13DA8631}">
      <dgm:prSet custT="0"/>
      <dgm:spPr/>
      <dgm:t>
        <a:bodyPr/>
        <a:lstStyle/>
        <a:p>
          <a:r>
            <a:rPr lang="en-GB" b="1" dirty="0">
              <a:latin typeface="Fira Sans"/>
            </a:rPr>
            <a:t>API:</a:t>
          </a:r>
          <a:r>
            <a:rPr lang="en-GB" dirty="0">
              <a:latin typeface="Fira Sans"/>
            </a:rPr>
            <a:t> Serves as a set of rules that allow different software applications to communicate and interact with each other. An API acts as a messenger, enabling one program to request services or data from another program</a:t>
          </a:r>
          <a:endParaRPr lang="en-US" dirty="0">
            <a:latin typeface="Fira Sans"/>
          </a:endParaRPr>
        </a:p>
      </dgm:t>
    </dgm:pt>
    <dgm:pt modelId="{15BA6879-1731-446F-98D3-92036CC07EE5}" type="parTrans" cxnId="{DA433992-5232-468D-B752-5511FA49BA4A}">
      <dgm:prSet/>
      <dgm:spPr/>
      <dgm:t>
        <a:bodyPr/>
        <a:lstStyle/>
        <a:p>
          <a:endParaRPr lang="en-US"/>
        </a:p>
      </dgm:t>
    </dgm:pt>
    <dgm:pt modelId="{4A5F2D23-17BF-4952-9FC1-EB916BB06D9D}" type="sibTrans" cxnId="{DA433992-5232-468D-B752-5511FA49BA4A}">
      <dgm:prSet/>
      <dgm:spPr/>
      <dgm:t>
        <a:bodyPr/>
        <a:lstStyle/>
        <a:p>
          <a:endParaRPr lang="en-US"/>
        </a:p>
      </dgm:t>
    </dgm:pt>
    <dgm:pt modelId="{21508A0A-7786-4EB1-86AC-920A95678E11}">
      <dgm:prSet/>
      <dgm:spPr/>
      <dgm:t>
        <a:bodyPr/>
        <a:lstStyle/>
        <a:p>
          <a:r>
            <a:rPr lang="en-GB" b="1" dirty="0" err="1">
              <a:latin typeface="Fira Sans"/>
            </a:rPr>
            <a:t>Searchbar</a:t>
          </a:r>
          <a:r>
            <a:rPr lang="en-GB" b="1" dirty="0">
              <a:latin typeface="Fira Sans"/>
            </a:rPr>
            <a:t>:</a:t>
          </a:r>
          <a:r>
            <a:rPr lang="en-GB" dirty="0">
              <a:latin typeface="Fira Sans"/>
            </a:rPr>
            <a:t> This allows the user to search for the city they want to know the air quality about.</a:t>
          </a:r>
          <a:endParaRPr lang="en-US" dirty="0">
            <a:latin typeface="Fira Sans"/>
          </a:endParaRPr>
        </a:p>
      </dgm:t>
    </dgm:pt>
    <dgm:pt modelId="{A147F97F-437F-45E8-939B-8022BA4089B8}" type="parTrans" cxnId="{5EA852E8-6F84-47EF-BA41-77FE25833477}">
      <dgm:prSet/>
      <dgm:spPr/>
      <dgm:t>
        <a:bodyPr/>
        <a:lstStyle/>
        <a:p>
          <a:endParaRPr lang="en-US"/>
        </a:p>
      </dgm:t>
    </dgm:pt>
    <dgm:pt modelId="{6BB370FC-3FB1-40AF-99D0-407753A06CB4}" type="sibTrans" cxnId="{5EA852E8-6F84-47EF-BA41-77FE25833477}">
      <dgm:prSet/>
      <dgm:spPr/>
      <dgm:t>
        <a:bodyPr/>
        <a:lstStyle/>
        <a:p>
          <a:endParaRPr lang="en-US"/>
        </a:p>
      </dgm:t>
    </dgm:pt>
    <dgm:pt modelId="{719CA00D-1C1A-4B40-9709-DBE4D1575DB1}">
      <dgm:prSet/>
      <dgm:spPr/>
      <dgm:t>
        <a:bodyPr/>
        <a:lstStyle/>
        <a:p>
          <a:r>
            <a:rPr lang="en-GB" b="1" dirty="0">
              <a:latin typeface="Fira Sans"/>
            </a:rPr>
            <a:t>Map:</a:t>
          </a:r>
          <a:r>
            <a:rPr lang="en-GB" dirty="0">
              <a:latin typeface="Fira Sans"/>
            </a:rPr>
            <a:t> Zooms in to the location of the city and shows all the details.</a:t>
          </a:r>
          <a:endParaRPr lang="en-US" dirty="0">
            <a:latin typeface="Fira Sans"/>
          </a:endParaRPr>
        </a:p>
      </dgm:t>
    </dgm:pt>
    <dgm:pt modelId="{6FBA56EF-55A2-4F35-BE42-B031582F22A6}" type="parTrans" cxnId="{08361164-2140-4F9A-9003-A1D5B3A97CE9}">
      <dgm:prSet/>
      <dgm:spPr/>
      <dgm:t>
        <a:bodyPr/>
        <a:lstStyle/>
        <a:p>
          <a:endParaRPr lang="en-US"/>
        </a:p>
      </dgm:t>
    </dgm:pt>
    <dgm:pt modelId="{6AF01DBD-8366-45A5-9431-A7631D456364}" type="sibTrans" cxnId="{08361164-2140-4F9A-9003-A1D5B3A97CE9}">
      <dgm:prSet/>
      <dgm:spPr/>
      <dgm:t>
        <a:bodyPr/>
        <a:lstStyle/>
        <a:p>
          <a:endParaRPr lang="en-US"/>
        </a:p>
      </dgm:t>
    </dgm:pt>
    <dgm:pt modelId="{CC2E72CE-DB48-4F93-8B3A-691174D8CD60}" type="pres">
      <dgm:prSet presAssocID="{9B14A107-2FB9-4296-931C-B54D3664B96E}" presName="outerComposite" presStyleCnt="0">
        <dgm:presLayoutVars>
          <dgm:chMax val="5"/>
          <dgm:dir/>
          <dgm:resizeHandles val="exact"/>
        </dgm:presLayoutVars>
      </dgm:prSet>
      <dgm:spPr/>
      <dgm:t>
        <a:bodyPr/>
        <a:lstStyle/>
        <a:p>
          <a:endParaRPr lang="en-US"/>
        </a:p>
      </dgm:t>
    </dgm:pt>
    <dgm:pt modelId="{AF53CC17-77BC-4159-8843-0198D8333514}" type="pres">
      <dgm:prSet presAssocID="{9B14A107-2FB9-4296-931C-B54D3664B96E}" presName="dummyMaxCanvas" presStyleCnt="0">
        <dgm:presLayoutVars/>
      </dgm:prSet>
      <dgm:spPr/>
    </dgm:pt>
    <dgm:pt modelId="{22903909-DF3E-4590-B32F-9D61FF6DC657}" type="pres">
      <dgm:prSet presAssocID="{9B14A107-2FB9-4296-931C-B54D3664B96E}" presName="ThreeNodes_1" presStyleLbl="node1" presStyleIdx="0" presStyleCnt="3">
        <dgm:presLayoutVars>
          <dgm:bulletEnabled val="1"/>
        </dgm:presLayoutVars>
      </dgm:prSet>
      <dgm:spPr/>
      <dgm:t>
        <a:bodyPr/>
        <a:lstStyle/>
        <a:p>
          <a:endParaRPr lang="en-US"/>
        </a:p>
      </dgm:t>
    </dgm:pt>
    <dgm:pt modelId="{72B9CDE1-F872-4818-B190-2C912FA5CE42}" type="pres">
      <dgm:prSet presAssocID="{9B14A107-2FB9-4296-931C-B54D3664B96E}" presName="ThreeNodes_2" presStyleLbl="node1" presStyleIdx="1" presStyleCnt="3">
        <dgm:presLayoutVars>
          <dgm:bulletEnabled val="1"/>
        </dgm:presLayoutVars>
      </dgm:prSet>
      <dgm:spPr/>
      <dgm:t>
        <a:bodyPr/>
        <a:lstStyle/>
        <a:p>
          <a:endParaRPr lang="en-US"/>
        </a:p>
      </dgm:t>
    </dgm:pt>
    <dgm:pt modelId="{A9B1A109-D1E0-4D3C-8B35-8BF05884033D}" type="pres">
      <dgm:prSet presAssocID="{9B14A107-2FB9-4296-931C-B54D3664B96E}" presName="ThreeNodes_3" presStyleLbl="node1" presStyleIdx="2" presStyleCnt="3">
        <dgm:presLayoutVars>
          <dgm:bulletEnabled val="1"/>
        </dgm:presLayoutVars>
      </dgm:prSet>
      <dgm:spPr/>
      <dgm:t>
        <a:bodyPr/>
        <a:lstStyle/>
        <a:p>
          <a:endParaRPr lang="en-US"/>
        </a:p>
      </dgm:t>
    </dgm:pt>
    <dgm:pt modelId="{E0367BC8-74B3-4E44-B970-9B8DE21BA195}" type="pres">
      <dgm:prSet presAssocID="{9B14A107-2FB9-4296-931C-B54D3664B96E}" presName="ThreeConn_1-2" presStyleLbl="fgAccFollowNode1" presStyleIdx="0" presStyleCnt="2">
        <dgm:presLayoutVars>
          <dgm:bulletEnabled val="1"/>
        </dgm:presLayoutVars>
      </dgm:prSet>
      <dgm:spPr/>
      <dgm:t>
        <a:bodyPr/>
        <a:lstStyle/>
        <a:p>
          <a:endParaRPr lang="en-US"/>
        </a:p>
      </dgm:t>
    </dgm:pt>
    <dgm:pt modelId="{0F637BD5-2950-4913-A9AA-B6D4D8696C8E}" type="pres">
      <dgm:prSet presAssocID="{9B14A107-2FB9-4296-931C-B54D3664B96E}" presName="ThreeConn_2-3" presStyleLbl="fgAccFollowNode1" presStyleIdx="1" presStyleCnt="2">
        <dgm:presLayoutVars>
          <dgm:bulletEnabled val="1"/>
        </dgm:presLayoutVars>
      </dgm:prSet>
      <dgm:spPr/>
      <dgm:t>
        <a:bodyPr/>
        <a:lstStyle/>
        <a:p>
          <a:endParaRPr lang="en-US"/>
        </a:p>
      </dgm:t>
    </dgm:pt>
    <dgm:pt modelId="{7B0716A7-6E21-4754-8953-1613D0F56FE4}" type="pres">
      <dgm:prSet presAssocID="{9B14A107-2FB9-4296-931C-B54D3664B96E}" presName="ThreeNodes_1_text" presStyleLbl="node1" presStyleIdx="2" presStyleCnt="3">
        <dgm:presLayoutVars>
          <dgm:bulletEnabled val="1"/>
        </dgm:presLayoutVars>
      </dgm:prSet>
      <dgm:spPr/>
      <dgm:t>
        <a:bodyPr/>
        <a:lstStyle/>
        <a:p>
          <a:endParaRPr lang="en-US"/>
        </a:p>
      </dgm:t>
    </dgm:pt>
    <dgm:pt modelId="{F391670B-0B74-471C-9BEA-F2A56A7BAF44}" type="pres">
      <dgm:prSet presAssocID="{9B14A107-2FB9-4296-931C-B54D3664B96E}" presName="ThreeNodes_2_text" presStyleLbl="node1" presStyleIdx="2" presStyleCnt="3">
        <dgm:presLayoutVars>
          <dgm:bulletEnabled val="1"/>
        </dgm:presLayoutVars>
      </dgm:prSet>
      <dgm:spPr/>
      <dgm:t>
        <a:bodyPr/>
        <a:lstStyle/>
        <a:p>
          <a:endParaRPr lang="en-US"/>
        </a:p>
      </dgm:t>
    </dgm:pt>
    <dgm:pt modelId="{38BC92B1-5BDF-4727-A5F8-44CBDF6C181A}" type="pres">
      <dgm:prSet presAssocID="{9B14A107-2FB9-4296-931C-B54D3664B96E}" presName="ThreeNodes_3_text" presStyleLbl="node1" presStyleIdx="2" presStyleCnt="3">
        <dgm:presLayoutVars>
          <dgm:bulletEnabled val="1"/>
        </dgm:presLayoutVars>
      </dgm:prSet>
      <dgm:spPr/>
      <dgm:t>
        <a:bodyPr/>
        <a:lstStyle/>
        <a:p>
          <a:endParaRPr lang="en-US"/>
        </a:p>
      </dgm:t>
    </dgm:pt>
  </dgm:ptLst>
  <dgm:cxnLst>
    <dgm:cxn modelId="{08361164-2140-4F9A-9003-A1D5B3A97CE9}" srcId="{9B14A107-2FB9-4296-931C-B54D3664B96E}" destId="{719CA00D-1C1A-4B40-9709-DBE4D1575DB1}" srcOrd="2" destOrd="0" parTransId="{6FBA56EF-55A2-4F35-BE42-B031582F22A6}" sibTransId="{6AF01DBD-8366-45A5-9431-A7631D456364}"/>
    <dgm:cxn modelId="{00CFC58D-5BF9-43A7-B0B0-9BA68B3BD716}" type="presOf" srcId="{21508A0A-7786-4EB1-86AC-920A95678E11}" destId="{72B9CDE1-F872-4818-B190-2C912FA5CE42}" srcOrd="0" destOrd="0" presId="urn:microsoft.com/office/officeart/2005/8/layout/vProcess5"/>
    <dgm:cxn modelId="{8DEA27C9-D486-48A7-AF8E-ED92F2E0C756}" type="presOf" srcId="{4F884ED7-9D22-496C-A84B-576C13DA8631}" destId="{22903909-DF3E-4590-B32F-9D61FF6DC657}" srcOrd="0" destOrd="0" presId="urn:microsoft.com/office/officeart/2005/8/layout/vProcess5"/>
    <dgm:cxn modelId="{DA433992-5232-468D-B752-5511FA49BA4A}" srcId="{9B14A107-2FB9-4296-931C-B54D3664B96E}" destId="{4F884ED7-9D22-496C-A84B-576C13DA8631}" srcOrd="0" destOrd="0" parTransId="{15BA6879-1731-446F-98D3-92036CC07EE5}" sibTransId="{4A5F2D23-17BF-4952-9FC1-EB916BB06D9D}"/>
    <dgm:cxn modelId="{D11FA42E-F7AA-4C6E-A86A-A020B5FAB853}" type="presOf" srcId="{9B14A107-2FB9-4296-931C-B54D3664B96E}" destId="{CC2E72CE-DB48-4F93-8B3A-691174D8CD60}" srcOrd="0" destOrd="0" presId="urn:microsoft.com/office/officeart/2005/8/layout/vProcess5"/>
    <dgm:cxn modelId="{42121961-2ABD-4D7D-BD0E-2D34B8B151D1}" type="presOf" srcId="{6BB370FC-3FB1-40AF-99D0-407753A06CB4}" destId="{0F637BD5-2950-4913-A9AA-B6D4D8696C8E}" srcOrd="0" destOrd="0" presId="urn:microsoft.com/office/officeart/2005/8/layout/vProcess5"/>
    <dgm:cxn modelId="{93279F1A-5EF5-4575-8217-926812C6F675}" type="presOf" srcId="{4F884ED7-9D22-496C-A84B-576C13DA8631}" destId="{7B0716A7-6E21-4754-8953-1613D0F56FE4}" srcOrd="1" destOrd="0" presId="urn:microsoft.com/office/officeart/2005/8/layout/vProcess5"/>
    <dgm:cxn modelId="{FB1D5519-7408-4990-A1F3-EAA7E3A9911F}" type="presOf" srcId="{719CA00D-1C1A-4B40-9709-DBE4D1575DB1}" destId="{38BC92B1-5BDF-4727-A5F8-44CBDF6C181A}" srcOrd="1" destOrd="0" presId="urn:microsoft.com/office/officeart/2005/8/layout/vProcess5"/>
    <dgm:cxn modelId="{C256D6A1-03F5-47F2-9AD6-5BF1F0E99CE5}" type="presOf" srcId="{719CA00D-1C1A-4B40-9709-DBE4D1575DB1}" destId="{A9B1A109-D1E0-4D3C-8B35-8BF05884033D}" srcOrd="0" destOrd="0" presId="urn:microsoft.com/office/officeart/2005/8/layout/vProcess5"/>
    <dgm:cxn modelId="{5EA852E8-6F84-47EF-BA41-77FE25833477}" srcId="{9B14A107-2FB9-4296-931C-B54D3664B96E}" destId="{21508A0A-7786-4EB1-86AC-920A95678E11}" srcOrd="1" destOrd="0" parTransId="{A147F97F-437F-45E8-939B-8022BA4089B8}" sibTransId="{6BB370FC-3FB1-40AF-99D0-407753A06CB4}"/>
    <dgm:cxn modelId="{093BE1BD-427A-42A3-B0D4-DCCA6BBF540F}" type="presOf" srcId="{4A5F2D23-17BF-4952-9FC1-EB916BB06D9D}" destId="{E0367BC8-74B3-4E44-B970-9B8DE21BA195}" srcOrd="0" destOrd="0" presId="urn:microsoft.com/office/officeart/2005/8/layout/vProcess5"/>
    <dgm:cxn modelId="{BB4A84AD-1881-41E9-8114-5AFA585B5646}" type="presOf" srcId="{21508A0A-7786-4EB1-86AC-920A95678E11}" destId="{F391670B-0B74-471C-9BEA-F2A56A7BAF44}" srcOrd="1" destOrd="0" presId="urn:microsoft.com/office/officeart/2005/8/layout/vProcess5"/>
    <dgm:cxn modelId="{132FF522-9A61-4B95-88BE-8B756F67DA8A}" type="presParOf" srcId="{CC2E72CE-DB48-4F93-8B3A-691174D8CD60}" destId="{AF53CC17-77BC-4159-8843-0198D8333514}" srcOrd="0" destOrd="0" presId="urn:microsoft.com/office/officeart/2005/8/layout/vProcess5"/>
    <dgm:cxn modelId="{C250385C-9C4D-4975-B029-2EBEBF2DA667}" type="presParOf" srcId="{CC2E72CE-DB48-4F93-8B3A-691174D8CD60}" destId="{22903909-DF3E-4590-B32F-9D61FF6DC657}" srcOrd="1" destOrd="0" presId="urn:microsoft.com/office/officeart/2005/8/layout/vProcess5"/>
    <dgm:cxn modelId="{344A8D1D-2D3B-4BC2-829C-4E02C9389716}" type="presParOf" srcId="{CC2E72CE-DB48-4F93-8B3A-691174D8CD60}" destId="{72B9CDE1-F872-4818-B190-2C912FA5CE42}" srcOrd="2" destOrd="0" presId="urn:microsoft.com/office/officeart/2005/8/layout/vProcess5"/>
    <dgm:cxn modelId="{34320B94-CE0F-4FA9-9A02-026442C5AA49}" type="presParOf" srcId="{CC2E72CE-DB48-4F93-8B3A-691174D8CD60}" destId="{A9B1A109-D1E0-4D3C-8B35-8BF05884033D}" srcOrd="3" destOrd="0" presId="urn:microsoft.com/office/officeart/2005/8/layout/vProcess5"/>
    <dgm:cxn modelId="{48FE361B-D2F7-4453-9A1A-99C6CA558F32}" type="presParOf" srcId="{CC2E72CE-DB48-4F93-8B3A-691174D8CD60}" destId="{E0367BC8-74B3-4E44-B970-9B8DE21BA195}" srcOrd="4" destOrd="0" presId="urn:microsoft.com/office/officeart/2005/8/layout/vProcess5"/>
    <dgm:cxn modelId="{832F8D66-F3BC-4DE8-A103-6208EC765430}" type="presParOf" srcId="{CC2E72CE-DB48-4F93-8B3A-691174D8CD60}" destId="{0F637BD5-2950-4913-A9AA-B6D4D8696C8E}" srcOrd="5" destOrd="0" presId="urn:microsoft.com/office/officeart/2005/8/layout/vProcess5"/>
    <dgm:cxn modelId="{EC8F541F-16BA-410D-8651-473AE3A8E27E}" type="presParOf" srcId="{CC2E72CE-DB48-4F93-8B3A-691174D8CD60}" destId="{7B0716A7-6E21-4754-8953-1613D0F56FE4}" srcOrd="6" destOrd="0" presId="urn:microsoft.com/office/officeart/2005/8/layout/vProcess5"/>
    <dgm:cxn modelId="{66C8800B-CB54-48AB-8063-85CA6EB6E0E8}" type="presParOf" srcId="{CC2E72CE-DB48-4F93-8B3A-691174D8CD60}" destId="{F391670B-0B74-471C-9BEA-F2A56A7BAF44}" srcOrd="7" destOrd="0" presId="urn:microsoft.com/office/officeart/2005/8/layout/vProcess5"/>
    <dgm:cxn modelId="{F659426D-C471-4736-BFBA-03684780E3C5}" type="presParOf" srcId="{CC2E72CE-DB48-4F93-8B3A-691174D8CD60}" destId="{38BC92B1-5BDF-4727-A5F8-44CBDF6C181A}"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14A107-2FB9-4296-931C-B54D3664B96E}" type="doc">
      <dgm:prSet loTypeId="urn:microsoft.com/office/officeart/2005/8/layout/vProcess5" loCatId="process" qsTypeId="urn:microsoft.com/office/officeart/2005/8/quickstyle/simple2" qsCatId="simple" csTypeId="urn:microsoft.com/office/officeart/2005/8/colors/colorful4" csCatId="colorful"/>
      <dgm:spPr/>
      <dgm:t>
        <a:bodyPr/>
        <a:lstStyle/>
        <a:p>
          <a:endParaRPr lang="en-US"/>
        </a:p>
      </dgm:t>
    </dgm:pt>
    <dgm:pt modelId="{4F884ED7-9D22-496C-A84B-576C13DA8631}">
      <dgm:prSet custT="0"/>
      <dgm:spPr/>
      <dgm:t>
        <a:bodyPr/>
        <a:lstStyle/>
        <a:p>
          <a:r>
            <a:rPr lang="en-GB" b="1" dirty="0">
              <a:latin typeface="Fira Sans"/>
            </a:rPr>
            <a:t>API:</a:t>
          </a:r>
          <a:r>
            <a:rPr lang="en-GB" dirty="0">
              <a:latin typeface="Fira Sans"/>
            </a:rPr>
            <a:t> Serves as a set of rules that allow different software applications to communicate and interact with each other. An API acts as a messenger, enabling one program to request services or data from another program</a:t>
          </a:r>
          <a:endParaRPr lang="en-US" dirty="0">
            <a:latin typeface="Fira Sans"/>
          </a:endParaRPr>
        </a:p>
      </dgm:t>
    </dgm:pt>
    <dgm:pt modelId="{15BA6879-1731-446F-98D3-92036CC07EE5}" type="parTrans" cxnId="{DA433992-5232-468D-B752-5511FA49BA4A}">
      <dgm:prSet/>
      <dgm:spPr/>
      <dgm:t>
        <a:bodyPr/>
        <a:lstStyle/>
        <a:p>
          <a:endParaRPr lang="en-US"/>
        </a:p>
      </dgm:t>
    </dgm:pt>
    <dgm:pt modelId="{4A5F2D23-17BF-4952-9FC1-EB916BB06D9D}" type="sibTrans" cxnId="{DA433992-5232-468D-B752-5511FA49BA4A}">
      <dgm:prSet/>
      <dgm:spPr/>
      <dgm:t>
        <a:bodyPr/>
        <a:lstStyle/>
        <a:p>
          <a:endParaRPr lang="en-US"/>
        </a:p>
      </dgm:t>
    </dgm:pt>
    <dgm:pt modelId="{21508A0A-7786-4EB1-86AC-920A95678E11}">
      <dgm:prSet/>
      <dgm:spPr/>
      <dgm:t>
        <a:bodyPr/>
        <a:lstStyle/>
        <a:p>
          <a:r>
            <a:rPr lang="en-GB" b="1" dirty="0" err="1">
              <a:latin typeface="Fira Sans"/>
            </a:rPr>
            <a:t>Searchbar</a:t>
          </a:r>
          <a:r>
            <a:rPr lang="en-GB" b="1" dirty="0">
              <a:latin typeface="Fira Sans"/>
            </a:rPr>
            <a:t>:</a:t>
          </a:r>
          <a:r>
            <a:rPr lang="en-GB" dirty="0">
              <a:latin typeface="Fira Sans"/>
            </a:rPr>
            <a:t> This allows the user to search for the city they want to know the air quality about.</a:t>
          </a:r>
          <a:endParaRPr lang="en-US" dirty="0">
            <a:latin typeface="Fira Sans"/>
          </a:endParaRPr>
        </a:p>
      </dgm:t>
    </dgm:pt>
    <dgm:pt modelId="{A147F97F-437F-45E8-939B-8022BA4089B8}" type="parTrans" cxnId="{5EA852E8-6F84-47EF-BA41-77FE25833477}">
      <dgm:prSet/>
      <dgm:spPr/>
      <dgm:t>
        <a:bodyPr/>
        <a:lstStyle/>
        <a:p>
          <a:endParaRPr lang="en-US"/>
        </a:p>
      </dgm:t>
    </dgm:pt>
    <dgm:pt modelId="{6BB370FC-3FB1-40AF-99D0-407753A06CB4}" type="sibTrans" cxnId="{5EA852E8-6F84-47EF-BA41-77FE25833477}">
      <dgm:prSet/>
      <dgm:spPr/>
      <dgm:t>
        <a:bodyPr/>
        <a:lstStyle/>
        <a:p>
          <a:endParaRPr lang="en-US"/>
        </a:p>
      </dgm:t>
    </dgm:pt>
    <dgm:pt modelId="{719CA00D-1C1A-4B40-9709-DBE4D1575DB1}">
      <dgm:prSet/>
      <dgm:spPr/>
      <dgm:t>
        <a:bodyPr/>
        <a:lstStyle/>
        <a:p>
          <a:r>
            <a:rPr lang="en-GB" b="1" dirty="0">
              <a:latin typeface="Fira Sans"/>
            </a:rPr>
            <a:t>Map:</a:t>
          </a:r>
          <a:r>
            <a:rPr lang="en-GB" dirty="0">
              <a:latin typeface="Fira Sans"/>
            </a:rPr>
            <a:t> Zooms in to the location of the city and shows all the details.</a:t>
          </a:r>
          <a:endParaRPr lang="en-US" dirty="0">
            <a:latin typeface="Fira Sans"/>
          </a:endParaRPr>
        </a:p>
      </dgm:t>
    </dgm:pt>
    <dgm:pt modelId="{6FBA56EF-55A2-4F35-BE42-B031582F22A6}" type="parTrans" cxnId="{08361164-2140-4F9A-9003-A1D5B3A97CE9}">
      <dgm:prSet/>
      <dgm:spPr/>
      <dgm:t>
        <a:bodyPr/>
        <a:lstStyle/>
        <a:p>
          <a:endParaRPr lang="en-US"/>
        </a:p>
      </dgm:t>
    </dgm:pt>
    <dgm:pt modelId="{6AF01DBD-8366-45A5-9431-A7631D456364}" type="sibTrans" cxnId="{08361164-2140-4F9A-9003-A1D5B3A97CE9}">
      <dgm:prSet/>
      <dgm:spPr/>
      <dgm:t>
        <a:bodyPr/>
        <a:lstStyle/>
        <a:p>
          <a:endParaRPr lang="en-US"/>
        </a:p>
      </dgm:t>
    </dgm:pt>
    <dgm:pt modelId="{CC2E72CE-DB48-4F93-8B3A-691174D8CD60}" type="pres">
      <dgm:prSet presAssocID="{9B14A107-2FB9-4296-931C-B54D3664B96E}" presName="outerComposite" presStyleCnt="0">
        <dgm:presLayoutVars>
          <dgm:chMax val="5"/>
          <dgm:dir/>
          <dgm:resizeHandles val="exact"/>
        </dgm:presLayoutVars>
      </dgm:prSet>
      <dgm:spPr/>
      <dgm:t>
        <a:bodyPr/>
        <a:lstStyle/>
        <a:p>
          <a:endParaRPr lang="en-US"/>
        </a:p>
      </dgm:t>
    </dgm:pt>
    <dgm:pt modelId="{AF53CC17-77BC-4159-8843-0198D8333514}" type="pres">
      <dgm:prSet presAssocID="{9B14A107-2FB9-4296-931C-B54D3664B96E}" presName="dummyMaxCanvas" presStyleCnt="0">
        <dgm:presLayoutVars/>
      </dgm:prSet>
      <dgm:spPr/>
    </dgm:pt>
    <dgm:pt modelId="{22903909-DF3E-4590-B32F-9D61FF6DC657}" type="pres">
      <dgm:prSet presAssocID="{9B14A107-2FB9-4296-931C-B54D3664B96E}" presName="ThreeNodes_1" presStyleLbl="node1" presStyleIdx="0" presStyleCnt="3">
        <dgm:presLayoutVars>
          <dgm:bulletEnabled val="1"/>
        </dgm:presLayoutVars>
      </dgm:prSet>
      <dgm:spPr/>
      <dgm:t>
        <a:bodyPr/>
        <a:lstStyle/>
        <a:p>
          <a:endParaRPr lang="en-US"/>
        </a:p>
      </dgm:t>
    </dgm:pt>
    <dgm:pt modelId="{72B9CDE1-F872-4818-B190-2C912FA5CE42}" type="pres">
      <dgm:prSet presAssocID="{9B14A107-2FB9-4296-931C-B54D3664B96E}" presName="ThreeNodes_2" presStyleLbl="node1" presStyleIdx="1" presStyleCnt="3">
        <dgm:presLayoutVars>
          <dgm:bulletEnabled val="1"/>
        </dgm:presLayoutVars>
      </dgm:prSet>
      <dgm:spPr/>
      <dgm:t>
        <a:bodyPr/>
        <a:lstStyle/>
        <a:p>
          <a:endParaRPr lang="en-US"/>
        </a:p>
      </dgm:t>
    </dgm:pt>
    <dgm:pt modelId="{A9B1A109-D1E0-4D3C-8B35-8BF05884033D}" type="pres">
      <dgm:prSet presAssocID="{9B14A107-2FB9-4296-931C-B54D3664B96E}" presName="ThreeNodes_3" presStyleLbl="node1" presStyleIdx="2" presStyleCnt="3">
        <dgm:presLayoutVars>
          <dgm:bulletEnabled val="1"/>
        </dgm:presLayoutVars>
      </dgm:prSet>
      <dgm:spPr/>
      <dgm:t>
        <a:bodyPr/>
        <a:lstStyle/>
        <a:p>
          <a:endParaRPr lang="en-US"/>
        </a:p>
      </dgm:t>
    </dgm:pt>
    <dgm:pt modelId="{E0367BC8-74B3-4E44-B970-9B8DE21BA195}" type="pres">
      <dgm:prSet presAssocID="{9B14A107-2FB9-4296-931C-B54D3664B96E}" presName="ThreeConn_1-2" presStyleLbl="fgAccFollowNode1" presStyleIdx="0" presStyleCnt="2">
        <dgm:presLayoutVars>
          <dgm:bulletEnabled val="1"/>
        </dgm:presLayoutVars>
      </dgm:prSet>
      <dgm:spPr/>
      <dgm:t>
        <a:bodyPr/>
        <a:lstStyle/>
        <a:p>
          <a:endParaRPr lang="en-US"/>
        </a:p>
      </dgm:t>
    </dgm:pt>
    <dgm:pt modelId="{0F637BD5-2950-4913-A9AA-B6D4D8696C8E}" type="pres">
      <dgm:prSet presAssocID="{9B14A107-2FB9-4296-931C-B54D3664B96E}" presName="ThreeConn_2-3" presStyleLbl="fgAccFollowNode1" presStyleIdx="1" presStyleCnt="2">
        <dgm:presLayoutVars>
          <dgm:bulletEnabled val="1"/>
        </dgm:presLayoutVars>
      </dgm:prSet>
      <dgm:spPr/>
      <dgm:t>
        <a:bodyPr/>
        <a:lstStyle/>
        <a:p>
          <a:endParaRPr lang="en-US"/>
        </a:p>
      </dgm:t>
    </dgm:pt>
    <dgm:pt modelId="{7B0716A7-6E21-4754-8953-1613D0F56FE4}" type="pres">
      <dgm:prSet presAssocID="{9B14A107-2FB9-4296-931C-B54D3664B96E}" presName="ThreeNodes_1_text" presStyleLbl="node1" presStyleIdx="2" presStyleCnt="3">
        <dgm:presLayoutVars>
          <dgm:bulletEnabled val="1"/>
        </dgm:presLayoutVars>
      </dgm:prSet>
      <dgm:spPr/>
      <dgm:t>
        <a:bodyPr/>
        <a:lstStyle/>
        <a:p>
          <a:endParaRPr lang="en-US"/>
        </a:p>
      </dgm:t>
    </dgm:pt>
    <dgm:pt modelId="{F391670B-0B74-471C-9BEA-F2A56A7BAF44}" type="pres">
      <dgm:prSet presAssocID="{9B14A107-2FB9-4296-931C-B54D3664B96E}" presName="ThreeNodes_2_text" presStyleLbl="node1" presStyleIdx="2" presStyleCnt="3">
        <dgm:presLayoutVars>
          <dgm:bulletEnabled val="1"/>
        </dgm:presLayoutVars>
      </dgm:prSet>
      <dgm:spPr/>
      <dgm:t>
        <a:bodyPr/>
        <a:lstStyle/>
        <a:p>
          <a:endParaRPr lang="en-US"/>
        </a:p>
      </dgm:t>
    </dgm:pt>
    <dgm:pt modelId="{38BC92B1-5BDF-4727-A5F8-44CBDF6C181A}" type="pres">
      <dgm:prSet presAssocID="{9B14A107-2FB9-4296-931C-B54D3664B96E}" presName="ThreeNodes_3_text" presStyleLbl="node1" presStyleIdx="2" presStyleCnt="3">
        <dgm:presLayoutVars>
          <dgm:bulletEnabled val="1"/>
        </dgm:presLayoutVars>
      </dgm:prSet>
      <dgm:spPr/>
      <dgm:t>
        <a:bodyPr/>
        <a:lstStyle/>
        <a:p>
          <a:endParaRPr lang="en-US"/>
        </a:p>
      </dgm:t>
    </dgm:pt>
  </dgm:ptLst>
  <dgm:cxnLst>
    <dgm:cxn modelId="{08361164-2140-4F9A-9003-A1D5B3A97CE9}" srcId="{9B14A107-2FB9-4296-931C-B54D3664B96E}" destId="{719CA00D-1C1A-4B40-9709-DBE4D1575DB1}" srcOrd="2" destOrd="0" parTransId="{6FBA56EF-55A2-4F35-BE42-B031582F22A6}" sibTransId="{6AF01DBD-8366-45A5-9431-A7631D456364}"/>
    <dgm:cxn modelId="{00CFC58D-5BF9-43A7-B0B0-9BA68B3BD716}" type="presOf" srcId="{21508A0A-7786-4EB1-86AC-920A95678E11}" destId="{72B9CDE1-F872-4818-B190-2C912FA5CE42}" srcOrd="0" destOrd="0" presId="urn:microsoft.com/office/officeart/2005/8/layout/vProcess5"/>
    <dgm:cxn modelId="{8DEA27C9-D486-48A7-AF8E-ED92F2E0C756}" type="presOf" srcId="{4F884ED7-9D22-496C-A84B-576C13DA8631}" destId="{22903909-DF3E-4590-B32F-9D61FF6DC657}" srcOrd="0" destOrd="0" presId="urn:microsoft.com/office/officeart/2005/8/layout/vProcess5"/>
    <dgm:cxn modelId="{DA433992-5232-468D-B752-5511FA49BA4A}" srcId="{9B14A107-2FB9-4296-931C-B54D3664B96E}" destId="{4F884ED7-9D22-496C-A84B-576C13DA8631}" srcOrd="0" destOrd="0" parTransId="{15BA6879-1731-446F-98D3-92036CC07EE5}" sibTransId="{4A5F2D23-17BF-4952-9FC1-EB916BB06D9D}"/>
    <dgm:cxn modelId="{D11FA42E-F7AA-4C6E-A86A-A020B5FAB853}" type="presOf" srcId="{9B14A107-2FB9-4296-931C-B54D3664B96E}" destId="{CC2E72CE-DB48-4F93-8B3A-691174D8CD60}" srcOrd="0" destOrd="0" presId="urn:microsoft.com/office/officeart/2005/8/layout/vProcess5"/>
    <dgm:cxn modelId="{42121961-2ABD-4D7D-BD0E-2D34B8B151D1}" type="presOf" srcId="{6BB370FC-3FB1-40AF-99D0-407753A06CB4}" destId="{0F637BD5-2950-4913-A9AA-B6D4D8696C8E}" srcOrd="0" destOrd="0" presId="urn:microsoft.com/office/officeart/2005/8/layout/vProcess5"/>
    <dgm:cxn modelId="{93279F1A-5EF5-4575-8217-926812C6F675}" type="presOf" srcId="{4F884ED7-9D22-496C-A84B-576C13DA8631}" destId="{7B0716A7-6E21-4754-8953-1613D0F56FE4}" srcOrd="1" destOrd="0" presId="urn:microsoft.com/office/officeart/2005/8/layout/vProcess5"/>
    <dgm:cxn modelId="{FB1D5519-7408-4990-A1F3-EAA7E3A9911F}" type="presOf" srcId="{719CA00D-1C1A-4B40-9709-DBE4D1575DB1}" destId="{38BC92B1-5BDF-4727-A5F8-44CBDF6C181A}" srcOrd="1" destOrd="0" presId="urn:microsoft.com/office/officeart/2005/8/layout/vProcess5"/>
    <dgm:cxn modelId="{C256D6A1-03F5-47F2-9AD6-5BF1F0E99CE5}" type="presOf" srcId="{719CA00D-1C1A-4B40-9709-DBE4D1575DB1}" destId="{A9B1A109-D1E0-4D3C-8B35-8BF05884033D}" srcOrd="0" destOrd="0" presId="urn:microsoft.com/office/officeart/2005/8/layout/vProcess5"/>
    <dgm:cxn modelId="{5EA852E8-6F84-47EF-BA41-77FE25833477}" srcId="{9B14A107-2FB9-4296-931C-B54D3664B96E}" destId="{21508A0A-7786-4EB1-86AC-920A95678E11}" srcOrd="1" destOrd="0" parTransId="{A147F97F-437F-45E8-939B-8022BA4089B8}" sibTransId="{6BB370FC-3FB1-40AF-99D0-407753A06CB4}"/>
    <dgm:cxn modelId="{093BE1BD-427A-42A3-B0D4-DCCA6BBF540F}" type="presOf" srcId="{4A5F2D23-17BF-4952-9FC1-EB916BB06D9D}" destId="{E0367BC8-74B3-4E44-B970-9B8DE21BA195}" srcOrd="0" destOrd="0" presId="urn:microsoft.com/office/officeart/2005/8/layout/vProcess5"/>
    <dgm:cxn modelId="{BB4A84AD-1881-41E9-8114-5AFA585B5646}" type="presOf" srcId="{21508A0A-7786-4EB1-86AC-920A95678E11}" destId="{F391670B-0B74-471C-9BEA-F2A56A7BAF44}" srcOrd="1" destOrd="0" presId="urn:microsoft.com/office/officeart/2005/8/layout/vProcess5"/>
    <dgm:cxn modelId="{132FF522-9A61-4B95-88BE-8B756F67DA8A}" type="presParOf" srcId="{CC2E72CE-DB48-4F93-8B3A-691174D8CD60}" destId="{AF53CC17-77BC-4159-8843-0198D8333514}" srcOrd="0" destOrd="0" presId="urn:microsoft.com/office/officeart/2005/8/layout/vProcess5"/>
    <dgm:cxn modelId="{C250385C-9C4D-4975-B029-2EBEBF2DA667}" type="presParOf" srcId="{CC2E72CE-DB48-4F93-8B3A-691174D8CD60}" destId="{22903909-DF3E-4590-B32F-9D61FF6DC657}" srcOrd="1" destOrd="0" presId="urn:microsoft.com/office/officeart/2005/8/layout/vProcess5"/>
    <dgm:cxn modelId="{344A8D1D-2D3B-4BC2-829C-4E02C9389716}" type="presParOf" srcId="{CC2E72CE-DB48-4F93-8B3A-691174D8CD60}" destId="{72B9CDE1-F872-4818-B190-2C912FA5CE42}" srcOrd="2" destOrd="0" presId="urn:microsoft.com/office/officeart/2005/8/layout/vProcess5"/>
    <dgm:cxn modelId="{34320B94-CE0F-4FA9-9A02-026442C5AA49}" type="presParOf" srcId="{CC2E72CE-DB48-4F93-8B3A-691174D8CD60}" destId="{A9B1A109-D1E0-4D3C-8B35-8BF05884033D}" srcOrd="3" destOrd="0" presId="urn:microsoft.com/office/officeart/2005/8/layout/vProcess5"/>
    <dgm:cxn modelId="{48FE361B-D2F7-4453-9A1A-99C6CA558F32}" type="presParOf" srcId="{CC2E72CE-DB48-4F93-8B3A-691174D8CD60}" destId="{E0367BC8-74B3-4E44-B970-9B8DE21BA195}" srcOrd="4" destOrd="0" presId="urn:microsoft.com/office/officeart/2005/8/layout/vProcess5"/>
    <dgm:cxn modelId="{832F8D66-F3BC-4DE8-A103-6208EC765430}" type="presParOf" srcId="{CC2E72CE-DB48-4F93-8B3A-691174D8CD60}" destId="{0F637BD5-2950-4913-A9AA-B6D4D8696C8E}" srcOrd="5" destOrd="0" presId="urn:microsoft.com/office/officeart/2005/8/layout/vProcess5"/>
    <dgm:cxn modelId="{EC8F541F-16BA-410D-8651-473AE3A8E27E}" type="presParOf" srcId="{CC2E72CE-DB48-4F93-8B3A-691174D8CD60}" destId="{7B0716A7-6E21-4754-8953-1613D0F56FE4}" srcOrd="6" destOrd="0" presId="urn:microsoft.com/office/officeart/2005/8/layout/vProcess5"/>
    <dgm:cxn modelId="{66C8800B-CB54-48AB-8063-85CA6EB6E0E8}" type="presParOf" srcId="{CC2E72CE-DB48-4F93-8B3A-691174D8CD60}" destId="{F391670B-0B74-471C-9BEA-F2A56A7BAF44}" srcOrd="7" destOrd="0" presId="urn:microsoft.com/office/officeart/2005/8/layout/vProcess5"/>
    <dgm:cxn modelId="{F659426D-C471-4736-BFBA-03684780E3C5}" type="presParOf" srcId="{CC2E72CE-DB48-4F93-8B3A-691174D8CD60}" destId="{38BC92B1-5BDF-4727-A5F8-44CBDF6C181A}"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03909-DF3E-4590-B32F-9D61FF6DC657}">
      <dsp:nvSpPr>
        <dsp:cNvPr id="0" name=""/>
        <dsp:cNvSpPr/>
      </dsp:nvSpPr>
      <dsp:spPr>
        <a:xfrm>
          <a:off x="0" y="0"/>
          <a:ext cx="8938260" cy="1305401"/>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a:latin typeface="Fira Sans"/>
            </a:rPr>
            <a:t>API:</a:t>
          </a:r>
          <a:r>
            <a:rPr lang="en-GB" sz="1900" kern="1200" dirty="0">
              <a:latin typeface="Fira Sans"/>
            </a:rPr>
            <a:t> Serves as a set of rules that allow different software applications to communicate and interact with each other. An API acts as a messenger, enabling one program to request services or data from another program</a:t>
          </a:r>
          <a:endParaRPr lang="en-US" sz="1900" kern="1200" dirty="0">
            <a:latin typeface="Fira Sans"/>
          </a:endParaRPr>
        </a:p>
      </dsp:txBody>
      <dsp:txXfrm>
        <a:off x="38234" y="38234"/>
        <a:ext cx="7529629" cy="1228933"/>
      </dsp:txXfrm>
    </dsp:sp>
    <dsp:sp modelId="{72B9CDE1-F872-4818-B190-2C912FA5CE42}">
      <dsp:nvSpPr>
        <dsp:cNvPr id="0" name=""/>
        <dsp:cNvSpPr/>
      </dsp:nvSpPr>
      <dsp:spPr>
        <a:xfrm>
          <a:off x="788669" y="1522968"/>
          <a:ext cx="8938260" cy="1305401"/>
        </a:xfrm>
        <a:prstGeom prst="roundRect">
          <a:avLst>
            <a:gd name="adj" fmla="val 10000"/>
          </a:avLst>
        </a:prstGeom>
        <a:solidFill>
          <a:schemeClr val="accent4">
            <a:hueOff val="3299968"/>
            <a:satOff val="-14601"/>
            <a:lumOff val="-2452"/>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err="1">
              <a:latin typeface="Fira Sans"/>
            </a:rPr>
            <a:t>Searchbar</a:t>
          </a:r>
          <a:r>
            <a:rPr lang="en-GB" sz="1900" b="1" kern="1200" dirty="0">
              <a:latin typeface="Fira Sans"/>
            </a:rPr>
            <a:t>:</a:t>
          </a:r>
          <a:r>
            <a:rPr lang="en-GB" sz="1900" kern="1200" dirty="0">
              <a:latin typeface="Fira Sans"/>
            </a:rPr>
            <a:t> This allows the user to search for the city they want to know the air quality about.</a:t>
          </a:r>
          <a:endParaRPr lang="en-US" sz="1900" kern="1200" dirty="0">
            <a:latin typeface="Fira Sans"/>
          </a:endParaRPr>
        </a:p>
      </dsp:txBody>
      <dsp:txXfrm>
        <a:off x="826903" y="1561202"/>
        <a:ext cx="7224611" cy="1228933"/>
      </dsp:txXfrm>
    </dsp:sp>
    <dsp:sp modelId="{A9B1A109-D1E0-4D3C-8B35-8BF05884033D}">
      <dsp:nvSpPr>
        <dsp:cNvPr id="0" name=""/>
        <dsp:cNvSpPr/>
      </dsp:nvSpPr>
      <dsp:spPr>
        <a:xfrm>
          <a:off x="1577339" y="3045936"/>
          <a:ext cx="8938260" cy="1305401"/>
        </a:xfrm>
        <a:prstGeom prst="roundRect">
          <a:avLst>
            <a:gd name="adj" fmla="val 10000"/>
          </a:avLst>
        </a:prstGeom>
        <a:solidFill>
          <a:schemeClr val="accent4">
            <a:hueOff val="6599937"/>
            <a:satOff val="-29202"/>
            <a:lumOff val="-4903"/>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a:latin typeface="Fira Sans"/>
            </a:rPr>
            <a:t>Map:</a:t>
          </a:r>
          <a:r>
            <a:rPr lang="en-GB" sz="1900" kern="1200" dirty="0">
              <a:latin typeface="Fira Sans"/>
            </a:rPr>
            <a:t> Zooms in to the location of the city and shows all the details.</a:t>
          </a:r>
          <a:endParaRPr lang="en-US" sz="1900" kern="1200" dirty="0">
            <a:latin typeface="Fira Sans"/>
          </a:endParaRPr>
        </a:p>
      </dsp:txBody>
      <dsp:txXfrm>
        <a:off x="1615573" y="3084170"/>
        <a:ext cx="7224611" cy="1228933"/>
      </dsp:txXfrm>
    </dsp:sp>
    <dsp:sp modelId="{E0367BC8-74B3-4E44-B970-9B8DE21BA195}">
      <dsp:nvSpPr>
        <dsp:cNvPr id="0" name=""/>
        <dsp:cNvSpPr/>
      </dsp:nvSpPr>
      <dsp:spPr>
        <a:xfrm>
          <a:off x="8089749" y="989929"/>
          <a:ext cx="848510" cy="848510"/>
        </a:xfrm>
        <a:prstGeom prst="downArrow">
          <a:avLst>
            <a:gd name="adj1" fmla="val 55000"/>
            <a:gd name="adj2" fmla="val 45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8280664" y="989929"/>
        <a:ext cx="466680" cy="638504"/>
      </dsp:txXfrm>
    </dsp:sp>
    <dsp:sp modelId="{0F637BD5-2950-4913-A9AA-B6D4D8696C8E}">
      <dsp:nvSpPr>
        <dsp:cNvPr id="0" name=""/>
        <dsp:cNvSpPr/>
      </dsp:nvSpPr>
      <dsp:spPr>
        <a:xfrm>
          <a:off x="8878419" y="2504195"/>
          <a:ext cx="848510" cy="848510"/>
        </a:xfrm>
        <a:prstGeom prst="downArrow">
          <a:avLst>
            <a:gd name="adj1" fmla="val 55000"/>
            <a:gd name="adj2" fmla="val 45000"/>
          </a:avLst>
        </a:prstGeom>
        <a:solidFill>
          <a:schemeClr val="accent4">
            <a:tint val="40000"/>
            <a:alpha val="90000"/>
            <a:hueOff val="6159535"/>
            <a:satOff val="-30669"/>
            <a:lumOff val="-2910"/>
            <a:alphaOff val="0"/>
          </a:schemeClr>
        </a:solidFill>
        <a:ln w="19050" cap="flat" cmpd="sng" algn="ctr">
          <a:solidFill>
            <a:schemeClr val="accent4">
              <a:tint val="40000"/>
              <a:alpha val="90000"/>
              <a:hueOff val="6159535"/>
              <a:satOff val="-30669"/>
              <a:lumOff val="-291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9069334" y="2504195"/>
        <a:ext cx="466680" cy="6385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03909-DF3E-4590-B32F-9D61FF6DC657}">
      <dsp:nvSpPr>
        <dsp:cNvPr id="0" name=""/>
        <dsp:cNvSpPr/>
      </dsp:nvSpPr>
      <dsp:spPr>
        <a:xfrm>
          <a:off x="0" y="0"/>
          <a:ext cx="8938260" cy="1305401"/>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a:latin typeface="Fira Sans"/>
            </a:rPr>
            <a:t>API:</a:t>
          </a:r>
          <a:r>
            <a:rPr lang="en-GB" sz="1900" kern="1200" dirty="0">
              <a:latin typeface="Fira Sans"/>
            </a:rPr>
            <a:t> Serves as a set of rules that allow different software applications to communicate and interact with each other. An API acts as a messenger, enabling one program to request services or data from another program</a:t>
          </a:r>
          <a:endParaRPr lang="en-US" sz="1900" kern="1200" dirty="0">
            <a:latin typeface="Fira Sans"/>
          </a:endParaRPr>
        </a:p>
      </dsp:txBody>
      <dsp:txXfrm>
        <a:off x="38234" y="38234"/>
        <a:ext cx="7529629" cy="1228933"/>
      </dsp:txXfrm>
    </dsp:sp>
    <dsp:sp modelId="{72B9CDE1-F872-4818-B190-2C912FA5CE42}">
      <dsp:nvSpPr>
        <dsp:cNvPr id="0" name=""/>
        <dsp:cNvSpPr/>
      </dsp:nvSpPr>
      <dsp:spPr>
        <a:xfrm>
          <a:off x="788669" y="1522968"/>
          <a:ext cx="8938260" cy="1305401"/>
        </a:xfrm>
        <a:prstGeom prst="roundRect">
          <a:avLst>
            <a:gd name="adj" fmla="val 10000"/>
          </a:avLst>
        </a:prstGeom>
        <a:solidFill>
          <a:schemeClr val="accent4">
            <a:hueOff val="3299968"/>
            <a:satOff val="-14601"/>
            <a:lumOff val="-2452"/>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err="1">
              <a:latin typeface="Fira Sans"/>
            </a:rPr>
            <a:t>Searchbar</a:t>
          </a:r>
          <a:r>
            <a:rPr lang="en-GB" sz="1900" b="1" kern="1200" dirty="0">
              <a:latin typeface="Fira Sans"/>
            </a:rPr>
            <a:t>:</a:t>
          </a:r>
          <a:r>
            <a:rPr lang="en-GB" sz="1900" kern="1200" dirty="0">
              <a:latin typeface="Fira Sans"/>
            </a:rPr>
            <a:t> This allows the user to search for the city they want to know the air quality about.</a:t>
          </a:r>
          <a:endParaRPr lang="en-US" sz="1900" kern="1200" dirty="0">
            <a:latin typeface="Fira Sans"/>
          </a:endParaRPr>
        </a:p>
      </dsp:txBody>
      <dsp:txXfrm>
        <a:off x="826903" y="1561202"/>
        <a:ext cx="7224611" cy="1228933"/>
      </dsp:txXfrm>
    </dsp:sp>
    <dsp:sp modelId="{A9B1A109-D1E0-4D3C-8B35-8BF05884033D}">
      <dsp:nvSpPr>
        <dsp:cNvPr id="0" name=""/>
        <dsp:cNvSpPr/>
      </dsp:nvSpPr>
      <dsp:spPr>
        <a:xfrm>
          <a:off x="1577339" y="3045936"/>
          <a:ext cx="8938260" cy="1305401"/>
        </a:xfrm>
        <a:prstGeom prst="roundRect">
          <a:avLst>
            <a:gd name="adj" fmla="val 10000"/>
          </a:avLst>
        </a:prstGeom>
        <a:solidFill>
          <a:schemeClr val="accent4">
            <a:hueOff val="6599937"/>
            <a:satOff val="-29202"/>
            <a:lumOff val="-4903"/>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GB" sz="1900" b="1" kern="1200" dirty="0">
              <a:latin typeface="Fira Sans"/>
            </a:rPr>
            <a:t>Map:</a:t>
          </a:r>
          <a:r>
            <a:rPr lang="en-GB" sz="1900" kern="1200" dirty="0">
              <a:latin typeface="Fira Sans"/>
            </a:rPr>
            <a:t> Zooms in to the location of the city and shows all the details.</a:t>
          </a:r>
          <a:endParaRPr lang="en-US" sz="1900" kern="1200" dirty="0">
            <a:latin typeface="Fira Sans"/>
          </a:endParaRPr>
        </a:p>
      </dsp:txBody>
      <dsp:txXfrm>
        <a:off x="1615573" y="3084170"/>
        <a:ext cx="7224611" cy="1228933"/>
      </dsp:txXfrm>
    </dsp:sp>
    <dsp:sp modelId="{E0367BC8-74B3-4E44-B970-9B8DE21BA195}">
      <dsp:nvSpPr>
        <dsp:cNvPr id="0" name=""/>
        <dsp:cNvSpPr/>
      </dsp:nvSpPr>
      <dsp:spPr>
        <a:xfrm>
          <a:off x="8089749" y="989929"/>
          <a:ext cx="848510" cy="848510"/>
        </a:xfrm>
        <a:prstGeom prst="downArrow">
          <a:avLst>
            <a:gd name="adj1" fmla="val 55000"/>
            <a:gd name="adj2" fmla="val 45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8280664" y="989929"/>
        <a:ext cx="466680" cy="638504"/>
      </dsp:txXfrm>
    </dsp:sp>
    <dsp:sp modelId="{0F637BD5-2950-4913-A9AA-B6D4D8696C8E}">
      <dsp:nvSpPr>
        <dsp:cNvPr id="0" name=""/>
        <dsp:cNvSpPr/>
      </dsp:nvSpPr>
      <dsp:spPr>
        <a:xfrm>
          <a:off x="8878419" y="2504195"/>
          <a:ext cx="848510" cy="848510"/>
        </a:xfrm>
        <a:prstGeom prst="downArrow">
          <a:avLst>
            <a:gd name="adj1" fmla="val 55000"/>
            <a:gd name="adj2" fmla="val 45000"/>
          </a:avLst>
        </a:prstGeom>
        <a:solidFill>
          <a:schemeClr val="accent4">
            <a:tint val="40000"/>
            <a:alpha val="90000"/>
            <a:hueOff val="6159535"/>
            <a:satOff val="-30669"/>
            <a:lumOff val="-2910"/>
            <a:alphaOff val="0"/>
          </a:schemeClr>
        </a:solidFill>
        <a:ln w="19050" cap="flat" cmpd="sng" algn="ctr">
          <a:solidFill>
            <a:schemeClr val="accent4">
              <a:tint val="40000"/>
              <a:alpha val="90000"/>
              <a:hueOff val="6159535"/>
              <a:satOff val="-30669"/>
              <a:lumOff val="-291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9069334" y="2504195"/>
        <a:ext cx="466680" cy="63850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05/10/2025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05/10/2025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05/10/2025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05/10/2025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05/10/2025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05/10/2025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05/10/2025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05/10/2025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05/10/2025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05/10/2025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05/10/2025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05/10/2025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pen Field With Satellite Dish">
            <a:extLst>
              <a:ext uri="{FF2B5EF4-FFF2-40B4-BE49-F238E27FC236}">
                <a16:creationId xmlns:a16="http://schemas.microsoft.com/office/drawing/2014/main" id="{20E05C03-5198-B607-A31B-BE6F072F259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a:fill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GB" sz="5200" b="1">
                <a:solidFill>
                  <a:srgbClr val="FFFFFF"/>
                </a:solidFill>
                <a:latin typeface="Fira Sans"/>
              </a:rPr>
              <a:t>Weather Data Visualiser</a:t>
            </a:r>
          </a:p>
        </p:txBody>
      </p:sp>
      <p:sp>
        <p:nvSpPr>
          <p:cNvPr id="3" name="Subtitle 2"/>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r>
              <a:rPr lang="en-GB" sz="1900" b="1">
                <a:solidFill>
                  <a:srgbClr val="FFFFFF"/>
                </a:solidFill>
                <a:latin typeface="Fira Sans"/>
              </a:rPr>
              <a:t>By: </a:t>
            </a:r>
            <a:r>
              <a:rPr lang="en-GB" sz="1900">
                <a:solidFill>
                  <a:srgbClr val="FFFFFF"/>
                </a:solidFill>
                <a:latin typeface="Fira Sans"/>
              </a:rPr>
              <a:t>QuantumFlux:</a:t>
            </a:r>
          </a:p>
          <a:p>
            <a:endParaRPr lang="en-GB" sz="1900">
              <a:solidFill>
                <a:srgbClr val="FFFFFF"/>
              </a:solidFill>
              <a:latin typeface="Fira Sans"/>
            </a:endParaRPr>
          </a:p>
          <a:p>
            <a:r>
              <a:rPr lang="en-GB" sz="1900">
                <a:solidFill>
                  <a:srgbClr val="FFFFFF"/>
                </a:solidFill>
                <a:latin typeface="Fira Sans"/>
              </a:rPr>
              <a:t>Abdul Rehman, Muhammad Ali, Advay Dingari, Muhammad Hamza, Azzam Ahmed, Staali</a:t>
            </a:r>
          </a:p>
          <a:p>
            <a:endParaRPr lang="en-GB" sz="1900">
              <a:solidFill>
                <a:srgbClr val="FFFFFF"/>
              </a:solidFill>
              <a:latin typeface="Fira Sans"/>
            </a:endParaRPr>
          </a:p>
        </p:txBody>
      </p:sp>
      <p:pic>
        <p:nvPicPr>
          <p:cNvPr id="6" name="Picture 5" descr="A computer with icons around it&#10;&#10;AI-generated content may be incorrect.">
            <a:extLst>
              <a:ext uri="{FF2B5EF4-FFF2-40B4-BE49-F238E27FC236}">
                <a16:creationId xmlns:a16="http://schemas.microsoft.com/office/drawing/2014/main" id="{F9CEA553-EAF2-E556-5F74-080DEA1C674D}"/>
              </a:ext>
            </a:extLst>
          </p:cNvPr>
          <p:cNvPicPr>
            <a:picLocks noChangeAspect="1"/>
          </p:cNvPicPr>
          <p:nvPr/>
        </p:nvPicPr>
        <p:blipFill>
          <a:blip r:embed="rId5"/>
          <a:stretch>
            <a:fillRect/>
          </a:stretch>
        </p:blipFill>
        <p:spPr>
          <a:xfrm>
            <a:off x="17081032" y="-5202375"/>
            <a:ext cx="5260976" cy="3511701"/>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7B70C2-3D32-A056-1FED-6B1F52B88DC5}"/>
              </a:ext>
            </a:extLst>
          </p:cNvPr>
          <p:cNvSpPr>
            <a:spLocks noGrp="1"/>
          </p:cNvSpPr>
          <p:nvPr>
            <p:ph type="title"/>
          </p:nvPr>
        </p:nvSpPr>
        <p:spPr>
          <a:xfrm>
            <a:off x="838200" y="1641752"/>
            <a:ext cx="4391025" cy="1323439"/>
          </a:xfrm>
        </p:spPr>
        <p:txBody>
          <a:bodyPr anchor="t">
            <a:normAutofit/>
          </a:bodyPr>
          <a:lstStyle/>
          <a:p>
            <a:r>
              <a:rPr lang="en-GB" sz="4000" b="1" dirty="0">
                <a:solidFill>
                  <a:schemeClr val="bg1"/>
                </a:solidFill>
                <a:latin typeface="Fira Sans"/>
              </a:rPr>
              <a:t>What is the challenge?</a:t>
            </a:r>
          </a:p>
        </p:txBody>
      </p:sp>
      <p:sp>
        <p:nvSpPr>
          <p:cNvPr id="3" name="Content Placeholder 2">
            <a:extLst>
              <a:ext uri="{FF2B5EF4-FFF2-40B4-BE49-F238E27FC236}">
                <a16:creationId xmlns:a16="http://schemas.microsoft.com/office/drawing/2014/main" id="{F3F6A467-5DCE-1468-9CFF-2ABE98668B62}"/>
              </a:ext>
            </a:extLst>
          </p:cNvPr>
          <p:cNvSpPr>
            <a:spLocks noGrp="1"/>
          </p:cNvSpPr>
          <p:nvPr>
            <p:ph idx="1"/>
          </p:nvPr>
        </p:nvSpPr>
        <p:spPr>
          <a:xfrm>
            <a:off x="838200" y="3146400"/>
            <a:ext cx="4391025" cy="2454300"/>
          </a:xfrm>
        </p:spPr>
        <p:txBody>
          <a:bodyPr vert="horz" lIns="91440" tIns="45720" rIns="91440" bIns="45720" rtlCol="0" anchor="t">
            <a:normAutofit/>
          </a:bodyPr>
          <a:lstStyle/>
          <a:p>
            <a:pPr marL="0" indent="0">
              <a:buNone/>
            </a:pPr>
            <a:r>
              <a:rPr lang="en-GB" sz="2000" dirty="0">
                <a:solidFill>
                  <a:schemeClr val="bg1"/>
                </a:solidFill>
                <a:latin typeface="Fira Sans"/>
              </a:rPr>
              <a:t>To develop a web-based app that forecasts air quality by integrating real-time data with ground-based air quality measurements and weather data, notifying users of poor air quality, and helping to improve public health decisions.</a:t>
            </a:r>
            <a:endParaRPr lang="en-GB" sz="2000" dirty="0">
              <a:solidFill>
                <a:schemeClr val="bg1"/>
              </a:solidFill>
            </a:endParaRPr>
          </a:p>
        </p:txBody>
      </p:sp>
      <p:pic>
        <p:nvPicPr>
          <p:cNvPr id="4" name="Picture 3" descr="A computer with icons around it&#10;&#10;AI-generated content may be incorrect.">
            <a:extLst>
              <a:ext uri="{FF2B5EF4-FFF2-40B4-BE49-F238E27FC236}">
                <a16:creationId xmlns:a16="http://schemas.microsoft.com/office/drawing/2014/main" id="{0D4FE365-48F9-7EC5-B5AA-34339FAB94D6}"/>
              </a:ext>
            </a:extLst>
          </p:cNvPr>
          <p:cNvPicPr>
            <a:picLocks noChangeAspect="1"/>
          </p:cNvPicPr>
          <p:nvPr/>
        </p:nvPicPr>
        <p:blipFill>
          <a:blip r:embed="rId2"/>
          <a:stretch>
            <a:fillRect/>
          </a:stretch>
        </p:blipFill>
        <p:spPr>
          <a:xfrm>
            <a:off x="6095999" y="1644230"/>
            <a:ext cx="5260976" cy="3511701"/>
          </a:xfrm>
          <a:prstGeom prst="rect">
            <a:avLst/>
          </a:prstGeom>
        </p:spPr>
      </p:pic>
      <p:sp>
        <p:nvSpPr>
          <p:cNvPr id="8" name="Rectangle 7">
            <a:extLst>
              <a:ext uri="{FF2B5EF4-FFF2-40B4-BE49-F238E27FC236}">
                <a16:creationId xmlns:a16="http://schemas.microsoft.com/office/drawing/2014/main" id="{F7FE9849-5626-D10E-6C86-1A79208E6C6A}"/>
              </a:ext>
            </a:extLst>
          </p:cNvPr>
          <p:cNvSpPr/>
          <p:nvPr/>
        </p:nvSpPr>
        <p:spPr>
          <a:xfrm>
            <a:off x="5828706" y="1356969"/>
            <a:ext cx="5799968" cy="4007996"/>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descr="Air quality | RPS">
            <a:extLst>
              <a:ext uri="{FF2B5EF4-FFF2-40B4-BE49-F238E27FC236}">
                <a16:creationId xmlns:a16="http://schemas.microsoft.com/office/drawing/2014/main" id="{3A77ABED-FD5D-465C-53AA-282F60726878}"/>
              </a:ext>
            </a:extLst>
          </p:cNvPr>
          <p:cNvPicPr>
            <a:picLocks noChangeAspect="1"/>
          </p:cNvPicPr>
          <p:nvPr/>
        </p:nvPicPr>
        <p:blipFill>
          <a:blip r:embed="rId3"/>
          <a:stretch>
            <a:fillRect/>
          </a:stretch>
        </p:blipFill>
        <p:spPr>
          <a:xfrm>
            <a:off x="2784393" y="-2490112"/>
            <a:ext cx="3588640" cy="2306982"/>
          </a:xfrm>
          <a:prstGeom prst="rect">
            <a:avLst/>
          </a:prstGeom>
        </p:spPr>
      </p:pic>
      <p:pic>
        <p:nvPicPr>
          <p:cNvPr id="10" name="Picture 9" descr="Ambient Air Quality Monitoring – ThermoPro UAE">
            <a:extLst>
              <a:ext uri="{FF2B5EF4-FFF2-40B4-BE49-F238E27FC236}">
                <a16:creationId xmlns:a16="http://schemas.microsoft.com/office/drawing/2014/main" id="{D85B0115-5D3A-F35D-543E-B8DA47291CA0}"/>
              </a:ext>
            </a:extLst>
          </p:cNvPr>
          <p:cNvPicPr>
            <a:picLocks noChangeAspect="1"/>
          </p:cNvPicPr>
          <p:nvPr/>
        </p:nvPicPr>
        <p:blipFill>
          <a:blip r:embed="rId4"/>
          <a:stretch>
            <a:fillRect/>
          </a:stretch>
        </p:blipFill>
        <p:spPr>
          <a:xfrm>
            <a:off x="12194101" y="7137878"/>
            <a:ext cx="3588640" cy="2126269"/>
          </a:xfrm>
          <a:prstGeom prst="rect">
            <a:avLst/>
          </a:prstGeom>
        </p:spPr>
      </p:pic>
      <p:sp>
        <p:nvSpPr>
          <p:cNvPr id="12" name="Title 1">
            <a:extLst>
              <a:ext uri="{FF2B5EF4-FFF2-40B4-BE49-F238E27FC236}">
                <a16:creationId xmlns:a16="http://schemas.microsoft.com/office/drawing/2014/main" id="{44766EB0-FF92-8CAD-8535-3DB2B59403BE}"/>
              </a:ext>
            </a:extLst>
          </p:cNvPr>
          <p:cNvSpPr txBox="1">
            <a:spLocks/>
          </p:cNvSpPr>
          <p:nvPr/>
        </p:nvSpPr>
        <p:spPr>
          <a:xfrm>
            <a:off x="6547677" y="-1339641"/>
            <a:ext cx="5975585" cy="1444624"/>
          </a:xfrm>
          <a:prstGeom prst="rect">
            <a:avLst/>
          </a:prstGeom>
        </p:spPr>
        <p:txBody>
          <a:bodyPr vert="horz" lIns="91440" tIns="45720" rIns="91440" bIns="45720" rtlCol="0" anchor="b">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solidFill>
                  <a:schemeClr val="bg1"/>
                </a:solidFill>
                <a:latin typeface="Fira Sans"/>
              </a:rPr>
              <a:t>What is an Air Quality Data Visualiser?</a:t>
            </a:r>
          </a:p>
        </p:txBody>
      </p:sp>
      <p:sp>
        <p:nvSpPr>
          <p:cNvPr id="14" name="Content Placeholder 2">
            <a:extLst>
              <a:ext uri="{FF2B5EF4-FFF2-40B4-BE49-F238E27FC236}">
                <a16:creationId xmlns:a16="http://schemas.microsoft.com/office/drawing/2014/main" id="{DF063850-CE28-4C5C-E25C-48AA1F7FDBF4}"/>
              </a:ext>
            </a:extLst>
          </p:cNvPr>
          <p:cNvSpPr txBox="1">
            <a:spLocks/>
          </p:cNvSpPr>
          <p:nvPr/>
        </p:nvSpPr>
        <p:spPr>
          <a:xfrm>
            <a:off x="221018" y="7135153"/>
            <a:ext cx="4923038" cy="371157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2000" dirty="0">
                <a:solidFill>
                  <a:schemeClr val="bg1"/>
                </a:solidFill>
                <a:latin typeface="Fira Sans"/>
                <a:ea typeface="+mn-lt"/>
                <a:cs typeface="+mn-lt"/>
              </a:rPr>
              <a:t>An Air Quality Data Visualiser is a tool that takes air quality data and transforms it into clear, easy-to-understand visual formats like our map . The goal is to make complex yet easy to understand data about pollutants, emissions, and environmental factors more accessible and actionable.</a:t>
            </a:r>
            <a:endParaRPr lang="en-US" sz="2000">
              <a:solidFill>
                <a:schemeClr val="bg1"/>
              </a:solidFill>
              <a:latin typeface="Fira Sans"/>
            </a:endParaRPr>
          </a:p>
        </p:txBody>
      </p:sp>
    </p:spTree>
    <p:extLst>
      <p:ext uri="{BB962C8B-B14F-4D97-AF65-F5344CB8AC3E}">
        <p14:creationId xmlns:p14="http://schemas.microsoft.com/office/powerpoint/2010/main" val="135581241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5596FC7B-EC50-0048-3E17-E04363903673}"/>
              </a:ext>
            </a:extLst>
          </p:cNvPr>
          <p:cNvSpPr>
            <a:spLocks noGrp="1"/>
          </p:cNvSpPr>
          <p:nvPr>
            <p:ph type="title"/>
          </p:nvPr>
        </p:nvSpPr>
        <p:spPr>
          <a:xfrm>
            <a:off x="268797" y="326599"/>
            <a:ext cx="5975585" cy="1444624"/>
          </a:xfrm>
        </p:spPr>
        <p:txBody>
          <a:bodyPr anchor="b">
            <a:normAutofit fontScale="90000"/>
          </a:bodyPr>
          <a:lstStyle/>
          <a:p>
            <a:r>
              <a:rPr lang="en-GB" b="1" dirty="0">
                <a:solidFill>
                  <a:schemeClr val="bg1"/>
                </a:solidFill>
                <a:latin typeface="Fira Sans"/>
              </a:rPr>
              <a:t>What is an Air Quality Data Visualiser?</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3784A30-F3AC-FB4F-BBC4-F7A0C3196F01}"/>
              </a:ext>
            </a:extLst>
          </p:cNvPr>
          <p:cNvSpPr>
            <a:spLocks noGrp="1"/>
          </p:cNvSpPr>
          <p:nvPr>
            <p:ph idx="1"/>
          </p:nvPr>
        </p:nvSpPr>
        <p:spPr>
          <a:xfrm>
            <a:off x="271818" y="2288833"/>
            <a:ext cx="4923038" cy="3711571"/>
          </a:xfrm>
        </p:spPr>
        <p:txBody>
          <a:bodyPr vert="horz" lIns="91440" tIns="45720" rIns="91440" bIns="45720" rtlCol="0" anchor="t">
            <a:noAutofit/>
          </a:bodyPr>
          <a:lstStyle/>
          <a:p>
            <a:pPr marL="0" indent="0">
              <a:buNone/>
            </a:pPr>
            <a:r>
              <a:rPr lang="en-GB" sz="2000" dirty="0">
                <a:solidFill>
                  <a:schemeClr val="bg1"/>
                </a:solidFill>
                <a:latin typeface="Fira Sans"/>
                <a:ea typeface="+mn-lt"/>
                <a:cs typeface="+mn-lt"/>
              </a:rPr>
              <a:t>An Air Quality Data Visualiser is a tool that takes air quality data and transforms it into clear, easy-to-understand visual formats like our map . The goal is to make complex yet easy to understand data about pollutants, emissions, and environmental factors more accessible and actionable.</a:t>
            </a:r>
            <a:endParaRPr lang="en-US" sz="2000">
              <a:solidFill>
                <a:schemeClr val="bg1"/>
              </a:solidFill>
              <a:latin typeface="Fira Sans"/>
            </a:endParaRPr>
          </a:p>
        </p:txBody>
      </p:sp>
      <p:pic>
        <p:nvPicPr>
          <p:cNvPr id="4" name="Picture 3" descr="Air quality | RPS">
            <a:extLst>
              <a:ext uri="{FF2B5EF4-FFF2-40B4-BE49-F238E27FC236}">
                <a16:creationId xmlns:a16="http://schemas.microsoft.com/office/drawing/2014/main" id="{4B6C15A4-0C8E-9DDE-84EF-F83288732BA3}"/>
              </a:ext>
            </a:extLst>
          </p:cNvPr>
          <p:cNvPicPr>
            <a:picLocks noChangeAspect="1"/>
          </p:cNvPicPr>
          <p:nvPr/>
        </p:nvPicPr>
        <p:blipFill>
          <a:blip r:embed="rId2"/>
          <a:stretch>
            <a:fillRect/>
          </a:stretch>
        </p:blipFill>
        <p:spPr>
          <a:xfrm>
            <a:off x="6645193" y="608688"/>
            <a:ext cx="3588640" cy="2306982"/>
          </a:xfrm>
          <a:prstGeom prst="rect">
            <a:avLst/>
          </a:prstGeom>
        </p:spPr>
      </p:pic>
      <p:sp>
        <p:nvSpPr>
          <p:cNvPr id="14" name="Rectangle 13">
            <a:extLst>
              <a:ext uri="{FF2B5EF4-FFF2-40B4-BE49-F238E27FC236}">
                <a16:creationId xmlns:a16="http://schemas.microsoft.com/office/drawing/2014/main" id="{C87417AF-190E-4D6E-AFA6-7D3E84B0B4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mbient Air Quality Monitoring – ThermoPro UAE">
            <a:extLst>
              <a:ext uri="{FF2B5EF4-FFF2-40B4-BE49-F238E27FC236}">
                <a16:creationId xmlns:a16="http://schemas.microsoft.com/office/drawing/2014/main" id="{F45E057B-A289-E720-2541-CF222C8A2715}"/>
              </a:ext>
            </a:extLst>
          </p:cNvPr>
          <p:cNvPicPr>
            <a:picLocks noChangeAspect="1"/>
          </p:cNvPicPr>
          <p:nvPr/>
        </p:nvPicPr>
        <p:blipFill>
          <a:blip r:embed="rId3"/>
          <a:stretch>
            <a:fillRect/>
          </a:stretch>
        </p:blipFill>
        <p:spPr>
          <a:xfrm>
            <a:off x="8038661" y="4059398"/>
            <a:ext cx="3588640" cy="2126269"/>
          </a:xfrm>
          <a:prstGeom prst="rect">
            <a:avLst/>
          </a:prstGeom>
        </p:spPr>
      </p:pic>
      <p:sp>
        <p:nvSpPr>
          <p:cNvPr id="16" name="Rectangle 15">
            <a:extLst>
              <a:ext uri="{FF2B5EF4-FFF2-40B4-BE49-F238E27FC236}">
                <a16:creationId xmlns:a16="http://schemas.microsoft.com/office/drawing/2014/main" id="{80B30ED8-273E-4C07-8568-2FE5CC5C48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Content Placeholder 2">
            <a:extLst>
              <a:ext uri="{FF2B5EF4-FFF2-40B4-BE49-F238E27FC236}">
                <a16:creationId xmlns:a16="http://schemas.microsoft.com/office/drawing/2014/main" id="{D60FE89A-081B-FF4A-2D8C-1BABCB362A2D}"/>
              </a:ext>
            </a:extLst>
          </p:cNvPr>
          <p:cNvGraphicFramePr>
            <a:graphicFrameLocks/>
          </p:cNvGraphicFramePr>
          <p:nvPr>
            <p:extLst>
              <p:ext uri="{D42A27DB-BD31-4B8C-83A1-F6EECF244321}">
                <p14:modId xmlns:p14="http://schemas.microsoft.com/office/powerpoint/2010/main" val="410691758"/>
              </p:ext>
            </p:extLst>
          </p:nvPr>
        </p:nvGraphicFramePr>
        <p:xfrm>
          <a:off x="-12259574" y="1538077"/>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74300164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25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D98645F-BB30-0550-F92A-6C64B233B915}"/>
            </a:ext>
          </a:extLst>
        </p:cNvPr>
        <p:cNvGrpSpPr/>
        <p:nvPr/>
      </p:nvGrpSpPr>
      <p:grpSpPr>
        <a:xfrm>
          <a:off x="0" y="0"/>
          <a:ext cx="0" cy="0"/>
          <a:chOff x="0" y="0"/>
          <a:chExt cx="0" cy="0"/>
        </a:xfrm>
      </p:grpSpPr>
      <p:pic>
        <p:nvPicPr>
          <p:cNvPr id="4" name="Picture 3" descr="What is an API and API Integration? (for non-technical people) | Manchester  Digital">
            <a:extLst>
              <a:ext uri="{FF2B5EF4-FFF2-40B4-BE49-F238E27FC236}">
                <a16:creationId xmlns:a16="http://schemas.microsoft.com/office/drawing/2014/main" id="{2F5CD8CE-6DC7-E88C-22C8-58DA9FBD4AB4}"/>
              </a:ext>
            </a:extLst>
          </p:cNvPr>
          <p:cNvPicPr>
            <a:picLocks noChangeAspect="1"/>
          </p:cNvPicPr>
          <p:nvPr/>
        </p:nvPicPr>
        <p:blipFill>
          <a:blip r:embed="rId2">
            <a:duotone>
              <a:prstClr val="black"/>
              <a:schemeClr val="tx2">
                <a:tint val="45000"/>
                <a:satMod val="400000"/>
              </a:schemeClr>
            </a:duotone>
            <a:alphaModFix amt="25000"/>
          </a:blip>
          <a:srcRect r="1334"/>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8D263ED-2233-BE8D-C5BB-F1F080849E4C}"/>
              </a:ext>
            </a:extLst>
          </p:cNvPr>
          <p:cNvSpPr>
            <a:spLocks noGrp="1"/>
          </p:cNvSpPr>
          <p:nvPr>
            <p:ph type="title"/>
          </p:nvPr>
        </p:nvSpPr>
        <p:spPr>
          <a:xfrm>
            <a:off x="838200" y="365125"/>
            <a:ext cx="10515600" cy="1325563"/>
          </a:xfrm>
        </p:spPr>
        <p:txBody>
          <a:bodyPr>
            <a:normAutofit/>
          </a:bodyPr>
          <a:lstStyle/>
          <a:p>
            <a:pPr algn="ctr"/>
            <a:r>
              <a:rPr lang="en-GB" b="1"/>
              <a:t>Elements of our website</a:t>
            </a:r>
          </a:p>
        </p:txBody>
      </p:sp>
      <p:graphicFrame>
        <p:nvGraphicFramePr>
          <p:cNvPr id="365" name="Content Placeholder 2">
            <a:extLst>
              <a:ext uri="{FF2B5EF4-FFF2-40B4-BE49-F238E27FC236}">
                <a16:creationId xmlns:a16="http://schemas.microsoft.com/office/drawing/2014/main" id="{8A762DA0-9689-398A-3977-4352DAED2FA5}"/>
              </a:ext>
            </a:extLst>
          </p:cNvPr>
          <p:cNvGraphicFramePr>
            <a:graphicFrameLocks noGrp="1"/>
          </p:cNvGraphicFramePr>
          <p:nvPr>
            <p:ph idx="1"/>
            <p:extLst>
              <p:ext uri="{D42A27DB-BD31-4B8C-83A1-F6EECF244321}">
                <p14:modId xmlns:p14="http://schemas.microsoft.com/office/powerpoint/2010/main" val="30696562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5" name="Picture 54" descr="Revolutionizing Connectivity Through Satellite Technology - Telecom Review  Asia">
            <a:extLst>
              <a:ext uri="{FF2B5EF4-FFF2-40B4-BE49-F238E27FC236}">
                <a16:creationId xmlns:a16="http://schemas.microsoft.com/office/drawing/2014/main" id="{612B497F-B88F-B8FD-FA75-B738906A4545}"/>
              </a:ext>
            </a:extLst>
          </p:cNvPr>
          <p:cNvPicPr>
            <a:picLocks noChangeAspect="1"/>
          </p:cNvPicPr>
          <p:nvPr/>
        </p:nvPicPr>
        <p:blipFill>
          <a:blip r:embed="rId8"/>
          <a:srcRect l="4729" t="9065" r="37793" b="-1"/>
          <a:stretch>
            <a:fillRect/>
          </a:stretch>
        </p:blipFill>
        <p:spPr>
          <a:xfrm>
            <a:off x="-9070181" y="-6268518"/>
            <a:ext cx="8669532" cy="6857990"/>
          </a:xfrm>
          <a:prstGeom prst="rect">
            <a:avLst/>
          </a:prstGeom>
        </p:spPr>
      </p:pic>
      <p:sp>
        <p:nvSpPr>
          <p:cNvPr id="325" name="TextBox 324">
            <a:extLst>
              <a:ext uri="{FF2B5EF4-FFF2-40B4-BE49-F238E27FC236}">
                <a16:creationId xmlns:a16="http://schemas.microsoft.com/office/drawing/2014/main" id="{2DBB2352-FEF1-4474-38A2-8811878A7D1A}"/>
              </a:ext>
            </a:extLst>
          </p:cNvPr>
          <p:cNvSpPr txBox="1"/>
          <p:nvPr/>
        </p:nvSpPr>
        <p:spPr>
          <a:xfrm>
            <a:off x="7139" y="7446752"/>
            <a:ext cx="5156012" cy="32983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nSpc>
                <a:spcPct val="90000"/>
              </a:lnSpc>
              <a:spcBef>
                <a:spcPts val="1000"/>
              </a:spcBef>
            </a:pPr>
            <a:r>
              <a:rPr lang="en-GB" sz="2000" dirty="0"/>
              <a:t>    Our data comes from reliable sources like satellites, weather stations, and public APIs. It includes air quality, temperature, humidity, wind speed, and rainfall. We use both real-time and past data to keep our visualisations accurate and up to date. These trusted sources help make our platform useful for everyone — from everyday users to researchers.</a:t>
            </a:r>
            <a:endParaRPr lang="en-US" sz="2000"/>
          </a:p>
          <a:p>
            <a:pPr>
              <a:lnSpc>
                <a:spcPct val="90000"/>
              </a:lnSpc>
              <a:spcBef>
                <a:spcPts val="1000"/>
              </a:spcBef>
            </a:pPr>
            <a:endParaRPr lang="en-GB" sz="2000" dirty="0"/>
          </a:p>
          <a:p>
            <a:endParaRPr lang="en-GB" sz="2000" dirty="0"/>
          </a:p>
        </p:txBody>
      </p:sp>
      <p:sp>
        <p:nvSpPr>
          <p:cNvPr id="341" name="Title 1">
            <a:extLst>
              <a:ext uri="{FF2B5EF4-FFF2-40B4-BE49-F238E27FC236}">
                <a16:creationId xmlns:a16="http://schemas.microsoft.com/office/drawing/2014/main" id="{15D768A2-0DF7-F003-D5A5-BAF85E7F9381}"/>
              </a:ext>
            </a:extLst>
          </p:cNvPr>
          <p:cNvSpPr txBox="1">
            <a:spLocks/>
          </p:cNvSpPr>
          <p:nvPr/>
        </p:nvSpPr>
        <p:spPr>
          <a:xfrm>
            <a:off x="-4097905" y="1031892"/>
            <a:ext cx="4109159" cy="1124712"/>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b="1" dirty="0"/>
              <a:t>Where does the data come from?</a:t>
            </a:r>
          </a:p>
        </p:txBody>
      </p:sp>
    </p:spTree>
    <p:extLst>
      <p:ext uri="{BB962C8B-B14F-4D97-AF65-F5344CB8AC3E}">
        <p14:creationId xmlns:p14="http://schemas.microsoft.com/office/powerpoint/2010/main" val="14469445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Revolutionizing Connectivity Through Satellite Technology - Telecom Review  Asia">
            <a:extLst>
              <a:ext uri="{FF2B5EF4-FFF2-40B4-BE49-F238E27FC236}">
                <a16:creationId xmlns:a16="http://schemas.microsoft.com/office/drawing/2014/main" id="{3158C730-8DB1-441D-C9E0-80A9D2F5AB01}"/>
              </a:ext>
            </a:extLst>
          </p:cNvPr>
          <p:cNvPicPr>
            <a:picLocks noChangeAspect="1"/>
          </p:cNvPicPr>
          <p:nvPr/>
        </p:nvPicPr>
        <p:blipFill>
          <a:blip r:embed="rId2"/>
          <a:srcRect l="4729" t="9065" r="37793" b="-1"/>
          <a:stretch>
            <a:fillRect/>
          </a:stretch>
        </p:blipFill>
        <p:spPr>
          <a:xfrm>
            <a:off x="37256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0FCB15-7F84-E920-A33B-DB45ADD96FDD}"/>
              </a:ext>
            </a:extLst>
          </p:cNvPr>
          <p:cNvSpPr>
            <a:spLocks noGrp="1"/>
          </p:cNvSpPr>
          <p:nvPr>
            <p:ph type="title"/>
          </p:nvPr>
        </p:nvSpPr>
        <p:spPr>
          <a:xfrm>
            <a:off x="416586" y="1161288"/>
            <a:ext cx="4109159" cy="1124712"/>
          </a:xfrm>
        </p:spPr>
        <p:txBody>
          <a:bodyPr anchor="b">
            <a:noAutofit/>
          </a:bodyPr>
          <a:lstStyle/>
          <a:p>
            <a:r>
              <a:rPr lang="en-GB" sz="4000" b="1">
                <a:solidFill>
                  <a:schemeClr val="bg1"/>
                </a:solidFill>
              </a:rPr>
              <a:t>Where does the data come from?</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D3CED55-F1C7-A27E-07DD-86A94FC50DCD}"/>
              </a:ext>
            </a:extLst>
          </p:cNvPr>
          <p:cNvSpPr>
            <a:spLocks noGrp="1"/>
          </p:cNvSpPr>
          <p:nvPr>
            <p:ph idx="1"/>
          </p:nvPr>
        </p:nvSpPr>
        <p:spPr>
          <a:xfrm>
            <a:off x="3521452" y="-3207349"/>
            <a:ext cx="6054726" cy="3207258"/>
          </a:xfrm>
        </p:spPr>
        <p:txBody>
          <a:bodyPr vert="horz" lIns="91440" tIns="45720" rIns="91440" bIns="45720" rtlCol="0" anchor="t">
            <a:noAutofit/>
          </a:bodyPr>
          <a:lstStyle/>
          <a:p>
            <a:pPr>
              <a:buNone/>
            </a:pPr>
            <a:endParaRPr lang="en-GB" dirty="0">
              <a:solidFill>
                <a:schemeClr val="bg1"/>
              </a:solidFill>
              <a:ea typeface="+mn-lt"/>
              <a:cs typeface="+mn-lt"/>
            </a:endParaRPr>
          </a:p>
        </p:txBody>
      </p:sp>
      <p:sp>
        <p:nvSpPr>
          <p:cNvPr id="6" name="TextBox 5">
            <a:extLst>
              <a:ext uri="{FF2B5EF4-FFF2-40B4-BE49-F238E27FC236}">
                <a16:creationId xmlns:a16="http://schemas.microsoft.com/office/drawing/2014/main" id="{6E602D18-7A6A-337E-C2AC-5A79E639BEFD}"/>
              </a:ext>
            </a:extLst>
          </p:cNvPr>
          <p:cNvSpPr txBox="1"/>
          <p:nvPr/>
        </p:nvSpPr>
        <p:spPr>
          <a:xfrm>
            <a:off x="150913" y="2716601"/>
            <a:ext cx="5156012" cy="32983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nSpc>
                <a:spcPct val="90000"/>
              </a:lnSpc>
              <a:spcBef>
                <a:spcPts val="1000"/>
              </a:spcBef>
            </a:pPr>
            <a:r>
              <a:rPr lang="en-GB" sz="2000" dirty="0">
                <a:solidFill>
                  <a:schemeClr val="bg1"/>
                </a:solidFill>
              </a:rPr>
              <a:t>    Our data comes from reliable sources like satellites, weather stations, and public APIs. It includes air quality, temperature, humidity, wind speed, and rainfall. We use both real-time and past data to keep our visualisations accurate and up to date. These trusted sources help make our platform useful for everyone — from everyday users to researchers.</a:t>
            </a:r>
            <a:endParaRPr lang="en-US" sz="2000">
              <a:solidFill>
                <a:schemeClr val="bg1"/>
              </a:solidFill>
            </a:endParaRPr>
          </a:p>
          <a:p>
            <a:pPr>
              <a:lnSpc>
                <a:spcPct val="90000"/>
              </a:lnSpc>
              <a:spcBef>
                <a:spcPts val="1000"/>
              </a:spcBef>
            </a:pPr>
            <a:endParaRPr lang="en-GB" sz="2000" dirty="0">
              <a:solidFill>
                <a:srgbClr val="000000"/>
              </a:solidFill>
            </a:endParaRPr>
          </a:p>
          <a:p>
            <a:endParaRPr lang="en-GB" sz="2000" dirty="0">
              <a:solidFill>
                <a:srgbClr val="000000"/>
              </a:solidFill>
            </a:endParaRPr>
          </a:p>
        </p:txBody>
      </p:sp>
      <p:pic>
        <p:nvPicPr>
          <p:cNvPr id="12" name="Picture 11" descr="New NASA Satellite Maps Show Human Fingerprint on Global Air Quality - NASA">
            <a:extLst>
              <a:ext uri="{FF2B5EF4-FFF2-40B4-BE49-F238E27FC236}">
                <a16:creationId xmlns:a16="http://schemas.microsoft.com/office/drawing/2014/main" id="{E281DF66-2A60-EB68-22D3-602715226AD9}"/>
              </a:ext>
            </a:extLst>
          </p:cNvPr>
          <p:cNvPicPr>
            <a:picLocks noChangeAspect="1"/>
          </p:cNvPicPr>
          <p:nvPr/>
        </p:nvPicPr>
        <p:blipFill>
          <a:blip r:embed="rId3">
            <a:alphaModFix amt="60000"/>
          </a:blip>
          <a:srcRect/>
          <a:stretch>
            <a:fillRect/>
          </a:stretch>
        </p:blipFill>
        <p:spPr>
          <a:xfrm>
            <a:off x="-2156605" y="-8770179"/>
            <a:ext cx="12192001" cy="6857990"/>
          </a:xfrm>
          <a:prstGeom prst="rect">
            <a:avLst/>
          </a:prstGeom>
        </p:spPr>
      </p:pic>
      <p:sp>
        <p:nvSpPr>
          <p:cNvPr id="18" name="Rectangle 17">
            <a:extLst>
              <a:ext uri="{FF2B5EF4-FFF2-40B4-BE49-F238E27FC236}">
                <a16:creationId xmlns:a16="http://schemas.microsoft.com/office/drawing/2014/main" id="{05682A42-FE5D-653B-52E1-4978C0AB3720}"/>
              </a:ext>
            </a:extLst>
          </p:cNvPr>
          <p:cNvSpPr/>
          <p:nvPr/>
        </p:nvSpPr>
        <p:spPr>
          <a:xfrm>
            <a:off x="6446232" y="7421928"/>
            <a:ext cx="5461000" cy="46609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Content Placeholder 2">
            <a:extLst>
              <a:ext uri="{FF2B5EF4-FFF2-40B4-BE49-F238E27FC236}">
                <a16:creationId xmlns:a16="http://schemas.microsoft.com/office/drawing/2014/main" id="{81194433-ACB4-8A88-9E91-C9F1E112DCE6}"/>
              </a:ext>
            </a:extLst>
          </p:cNvPr>
          <p:cNvSpPr txBox="1">
            <a:spLocks/>
          </p:cNvSpPr>
          <p:nvPr/>
        </p:nvSpPr>
        <p:spPr>
          <a:xfrm>
            <a:off x="6444778" y="7724434"/>
            <a:ext cx="5170861" cy="407204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None/>
            </a:pPr>
            <a:r>
              <a:rPr lang="en-GB" sz="2000" dirty="0">
                <a:solidFill>
                  <a:srgbClr val="FFFFFF"/>
                </a:solidFill>
                <a:latin typeface="Fira Sans"/>
              </a:rPr>
              <a:t>   The common visualizations on our website include heatmaps for rainfall and humidity, as well as an interactive air quality map, which is one of our most important features. These visuals help users easily understand environmental conditions across different areas. We use open-source data from trusted sources, allowing us to provide accurate and real-time information. Our visualisations are designed to be clear, user-friendly, and regularly updated, making them useful for the public, students, and professionals alike.</a:t>
            </a:r>
            <a:endParaRPr lang="en-US" sz="2000" dirty="0">
              <a:solidFill>
                <a:srgbClr val="FFFFFF"/>
              </a:solidFill>
              <a:latin typeface="Fira Sans"/>
            </a:endParaRPr>
          </a:p>
          <a:p>
            <a:pPr marL="0" indent="0">
              <a:buFont typeface="Arial" panose="020B0604020202020204" pitchFamily="34" charset="0"/>
              <a:buNone/>
            </a:pPr>
            <a:endParaRPr lang="en-GB" sz="2000" dirty="0">
              <a:solidFill>
                <a:srgbClr val="FFFFFF"/>
              </a:solidFill>
              <a:latin typeface="Fira Sans"/>
            </a:endParaRPr>
          </a:p>
        </p:txBody>
      </p:sp>
    </p:spTree>
    <p:extLst>
      <p:ext uri="{BB962C8B-B14F-4D97-AF65-F5344CB8AC3E}">
        <p14:creationId xmlns:p14="http://schemas.microsoft.com/office/powerpoint/2010/main" val="422848501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8F90786E-B72D-4C32-BDCE-A170B007822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5E46F2E7-848F-4A6C-A098-4764FDEA771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New NASA Satellite Maps Show Human Fingerprint on Global Air Quality - NASA">
            <a:extLst>
              <a:ext uri="{FF2B5EF4-FFF2-40B4-BE49-F238E27FC236}">
                <a16:creationId xmlns:a16="http://schemas.microsoft.com/office/drawing/2014/main" id="{84BF6C89-BDD1-9FAD-B0A7-35B768F5D544}"/>
              </a:ext>
            </a:extLst>
          </p:cNvPr>
          <p:cNvPicPr>
            <a:picLocks noChangeAspect="1"/>
          </p:cNvPicPr>
          <p:nvPr/>
        </p:nvPicPr>
        <p:blipFill>
          <a:blip r:embed="rId2">
            <a:alphaModFix amt="60000"/>
          </a:blip>
          <a:srcRect/>
          <a:stretch>
            <a:fill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E7C996BB-B28A-2595-8360-B291980A26FC}"/>
              </a:ext>
            </a:extLst>
          </p:cNvPr>
          <p:cNvSpPr>
            <a:spLocks noGrp="1"/>
          </p:cNvSpPr>
          <p:nvPr>
            <p:ph type="title"/>
          </p:nvPr>
        </p:nvSpPr>
        <p:spPr>
          <a:xfrm>
            <a:off x="72080" y="3261473"/>
            <a:ext cx="5155261" cy="4072044"/>
          </a:xfrm>
        </p:spPr>
        <p:txBody>
          <a:bodyPr anchor="t">
            <a:normAutofit/>
          </a:bodyPr>
          <a:lstStyle/>
          <a:p>
            <a:r>
              <a:rPr lang="en-GB" b="1" dirty="0">
                <a:solidFill>
                  <a:srgbClr val="FFFFFF"/>
                </a:solidFill>
                <a:latin typeface="Fira Sans"/>
              </a:rPr>
              <a:t>Tools and Technologies used...</a:t>
            </a:r>
          </a:p>
        </p:txBody>
      </p:sp>
      <p:sp>
        <p:nvSpPr>
          <p:cNvPr id="4" name="Rectangle 3">
            <a:extLst>
              <a:ext uri="{FF2B5EF4-FFF2-40B4-BE49-F238E27FC236}">
                <a16:creationId xmlns:a16="http://schemas.microsoft.com/office/drawing/2014/main" id="{4D3B2C23-DC24-BA4F-C46D-ADAE2D33F0F3}"/>
              </a:ext>
            </a:extLst>
          </p:cNvPr>
          <p:cNvSpPr/>
          <p:nvPr/>
        </p:nvSpPr>
        <p:spPr>
          <a:xfrm>
            <a:off x="6187440" y="1369060"/>
            <a:ext cx="5461000" cy="46609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Content Placeholder 2">
            <a:extLst>
              <a:ext uri="{FF2B5EF4-FFF2-40B4-BE49-F238E27FC236}">
                <a16:creationId xmlns:a16="http://schemas.microsoft.com/office/drawing/2014/main" id="{4F197944-9D0C-8911-B6AC-E27F8F6D253B}"/>
              </a:ext>
            </a:extLst>
          </p:cNvPr>
          <p:cNvSpPr>
            <a:spLocks noGrp="1"/>
          </p:cNvSpPr>
          <p:nvPr>
            <p:ph idx="1"/>
          </p:nvPr>
        </p:nvSpPr>
        <p:spPr>
          <a:xfrm>
            <a:off x="6185986" y="1671566"/>
            <a:ext cx="5170861" cy="4072043"/>
          </a:xfrm>
        </p:spPr>
        <p:txBody>
          <a:bodyPr vert="horz" lIns="91440" tIns="45720" rIns="91440" bIns="45720" rtlCol="0" anchor="t">
            <a:normAutofit/>
          </a:bodyPr>
          <a:lstStyle/>
          <a:p>
            <a:pPr>
              <a:buNone/>
            </a:pPr>
            <a:r>
              <a:rPr lang="en-GB" sz="2000" dirty="0">
                <a:solidFill>
                  <a:srgbClr val="FFFFFF"/>
                </a:solidFill>
                <a:latin typeface="Fira Sans"/>
              </a:rPr>
              <a:t>   The common visualizations on our website include heatmaps for rainfall and humidity, as well as an interactive air quality map, which is one of our most important features. These visuals help users easily understand environmental conditions across different areas. We use open-source data from trusted sources, allowing us to provide accurate and real-time information. Our visualisations are designed to be clear, user-friendly, and regularly updated, making them useful for the public, students, and professionals alike.</a:t>
            </a:r>
            <a:endParaRPr lang="en-US" sz="2000" dirty="0">
              <a:solidFill>
                <a:srgbClr val="FFFFFF"/>
              </a:solidFill>
              <a:latin typeface="Fira Sans"/>
            </a:endParaRPr>
          </a:p>
          <a:p>
            <a:pPr marL="0" indent="0">
              <a:buNone/>
            </a:pPr>
            <a:endParaRPr lang="en-GB" sz="2000" dirty="0">
              <a:solidFill>
                <a:srgbClr val="FFFFFF"/>
              </a:solidFill>
              <a:latin typeface="Fira Sans"/>
            </a:endParaRPr>
          </a:p>
        </p:txBody>
      </p:sp>
      <p:sp>
        <p:nvSpPr>
          <p:cNvPr id="8" name="Rectangle 7">
            <a:extLst>
              <a:ext uri="{FF2B5EF4-FFF2-40B4-BE49-F238E27FC236}">
                <a16:creationId xmlns:a16="http://schemas.microsoft.com/office/drawing/2014/main" id="{9B1C772D-CDFF-732D-2CF0-E6114A0960C8}"/>
              </a:ext>
            </a:extLst>
          </p:cNvPr>
          <p:cNvSpPr/>
          <p:nvPr/>
        </p:nvSpPr>
        <p:spPr>
          <a:xfrm>
            <a:off x="6294948" y="1495352"/>
            <a:ext cx="5264874" cy="4449304"/>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descr="Open Source 101: Everything You Need To ...">
            <a:extLst>
              <a:ext uri="{FF2B5EF4-FFF2-40B4-BE49-F238E27FC236}">
                <a16:creationId xmlns:a16="http://schemas.microsoft.com/office/drawing/2014/main" id="{03B154B2-2027-DB3F-FB49-BE50C95F20D4}"/>
              </a:ext>
            </a:extLst>
          </p:cNvPr>
          <p:cNvPicPr>
            <a:picLocks noChangeAspect="1"/>
          </p:cNvPicPr>
          <p:nvPr/>
        </p:nvPicPr>
        <p:blipFill>
          <a:blip r:embed="rId3"/>
          <a:stretch>
            <a:fillRect/>
          </a:stretch>
        </p:blipFill>
        <p:spPr>
          <a:xfrm>
            <a:off x="3885715" y="8002314"/>
            <a:ext cx="5260064" cy="3041038"/>
          </a:xfrm>
          <a:prstGeom prst="rect">
            <a:avLst/>
          </a:prstGeom>
        </p:spPr>
      </p:pic>
    </p:spTree>
    <p:extLst>
      <p:ext uri="{BB962C8B-B14F-4D97-AF65-F5344CB8AC3E}">
        <p14:creationId xmlns:p14="http://schemas.microsoft.com/office/powerpoint/2010/main" val="401374902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84A3D-1247-3466-AE9C-244802B08EBC}"/>
              </a:ext>
            </a:extLst>
          </p:cNvPr>
          <p:cNvSpPr>
            <a:spLocks noGrp="1"/>
          </p:cNvSpPr>
          <p:nvPr>
            <p:ph type="title"/>
          </p:nvPr>
        </p:nvSpPr>
        <p:spPr>
          <a:xfrm>
            <a:off x="838200" y="1641752"/>
            <a:ext cx="4391024" cy="1323439"/>
          </a:xfrm>
        </p:spPr>
        <p:txBody>
          <a:bodyPr anchor="t">
            <a:normAutofit/>
          </a:bodyPr>
          <a:lstStyle/>
          <a:p>
            <a:r>
              <a:rPr lang="en-GB" sz="4000" b="1" dirty="0">
                <a:solidFill>
                  <a:schemeClr val="bg1"/>
                </a:solidFill>
                <a:latin typeface="Fira Sans"/>
              </a:rPr>
              <a:t>Conclusion</a:t>
            </a:r>
          </a:p>
        </p:txBody>
      </p:sp>
      <p:sp>
        <p:nvSpPr>
          <p:cNvPr id="3" name="Content Placeholder 2">
            <a:extLst>
              <a:ext uri="{FF2B5EF4-FFF2-40B4-BE49-F238E27FC236}">
                <a16:creationId xmlns:a16="http://schemas.microsoft.com/office/drawing/2014/main" id="{3BC2F5A0-95F2-A25B-241F-CA7D83528E1A}"/>
              </a:ext>
            </a:extLst>
          </p:cNvPr>
          <p:cNvSpPr>
            <a:spLocks noGrp="1"/>
          </p:cNvSpPr>
          <p:nvPr>
            <p:ph idx="1"/>
          </p:nvPr>
        </p:nvSpPr>
        <p:spPr>
          <a:xfrm>
            <a:off x="838200" y="2970554"/>
            <a:ext cx="4391024" cy="2454300"/>
          </a:xfrm>
        </p:spPr>
        <p:txBody>
          <a:bodyPr vert="horz" lIns="91440" tIns="45720" rIns="91440" bIns="45720" rtlCol="0" anchor="t">
            <a:noAutofit/>
          </a:bodyPr>
          <a:lstStyle/>
          <a:p>
            <a:pPr marL="0" indent="0">
              <a:buNone/>
            </a:pPr>
            <a:r>
              <a:rPr lang="en-GB" sz="2000" dirty="0">
                <a:solidFill>
                  <a:schemeClr val="bg1">
                    <a:alpha val="80000"/>
                  </a:schemeClr>
                </a:solidFill>
                <a:latin typeface="Fira Sans"/>
                <a:ea typeface="+mn-lt"/>
                <a:cs typeface="+mn-lt"/>
              </a:rPr>
              <a:t>In conclusion, our weather and air quality visualisations make complex data easy to understand and use. By combining open-source data with interactive tools, we help users track real-time environmental changes and make informed decisions. Our goal is to make this information accessible, clear, and useful for everyone.</a:t>
            </a:r>
            <a:endParaRPr lang="en-US" sz="2000">
              <a:solidFill>
                <a:schemeClr val="bg1">
                  <a:alpha val="80000"/>
                </a:schemeClr>
              </a:solidFill>
              <a:latin typeface="Fira Sans"/>
            </a:endParaRPr>
          </a:p>
        </p:txBody>
      </p:sp>
      <p:grpSp>
        <p:nvGrpSpPr>
          <p:cNvPr id="11" name="Group 10">
            <a:extLst>
              <a:ext uri="{FF2B5EF4-FFF2-40B4-BE49-F238E27FC236}">
                <a16:creationId xmlns:a16="http://schemas.microsoft.com/office/drawing/2014/main" id="{D44E3F87-3D58-4B03-86B2-15A5C5B9C96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12" name="Group 11">
              <a:extLst>
                <a:ext uri="{FF2B5EF4-FFF2-40B4-BE49-F238E27FC236}">
                  <a16:creationId xmlns:a16="http://schemas.microsoft.com/office/drawing/2014/main" id="{B4D09509-F6FC-47A6-B196-CCCFD8E83056}"/>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6" name="Freeform: Shape 15">
                <a:extLst>
                  <a:ext uri="{FF2B5EF4-FFF2-40B4-BE49-F238E27FC236}">
                    <a16:creationId xmlns:a16="http://schemas.microsoft.com/office/drawing/2014/main" id="{BA5B9D66-192D-4F12-964D-2B23A1D2754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C9C14E68-C469-4A71-AF08-169DB545FC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3" name="Group 12">
              <a:extLst>
                <a:ext uri="{FF2B5EF4-FFF2-40B4-BE49-F238E27FC236}">
                  <a16:creationId xmlns:a16="http://schemas.microsoft.com/office/drawing/2014/main" id="{B2C18990-7F62-45E8-B68F-47E95E4812FC}"/>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4" name="Freeform: Shape 13">
                <a:extLst>
                  <a:ext uri="{FF2B5EF4-FFF2-40B4-BE49-F238E27FC236}">
                    <a16:creationId xmlns:a16="http://schemas.microsoft.com/office/drawing/2014/main" id="{AC206BB2-3759-4DF0-9932-7445B6367AA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81FA6FA-3CB6-4F57-8871-82DDE5BE86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4" name="Picture 3" descr="Open Source 101: Everything You Need To ...">
            <a:extLst>
              <a:ext uri="{FF2B5EF4-FFF2-40B4-BE49-F238E27FC236}">
                <a16:creationId xmlns:a16="http://schemas.microsoft.com/office/drawing/2014/main" id="{8AD7AF91-2DAC-B0D2-0675-DC8918C5DE83}"/>
              </a:ext>
            </a:extLst>
          </p:cNvPr>
          <p:cNvPicPr>
            <a:picLocks noChangeAspect="1"/>
          </p:cNvPicPr>
          <p:nvPr/>
        </p:nvPicPr>
        <p:blipFill>
          <a:blip r:embed="rId3"/>
          <a:stretch>
            <a:fillRect/>
          </a:stretch>
        </p:blipFill>
        <p:spPr>
          <a:xfrm>
            <a:off x="6096456" y="1022018"/>
            <a:ext cx="5260064" cy="3041038"/>
          </a:xfrm>
          <a:prstGeom prst="rect">
            <a:avLst/>
          </a:prstGeom>
        </p:spPr>
      </p:pic>
      <p:sp>
        <p:nvSpPr>
          <p:cNvPr id="5" name="Rectangle 4">
            <a:extLst>
              <a:ext uri="{FF2B5EF4-FFF2-40B4-BE49-F238E27FC236}">
                <a16:creationId xmlns:a16="http://schemas.microsoft.com/office/drawing/2014/main" id="{A2D1C0B9-23E4-C17C-C022-614AD79980A0}"/>
              </a:ext>
            </a:extLst>
          </p:cNvPr>
          <p:cNvSpPr/>
          <p:nvPr/>
        </p:nvSpPr>
        <p:spPr>
          <a:xfrm>
            <a:off x="5933169" y="651201"/>
            <a:ext cx="5624662" cy="5056548"/>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5102899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0DE81D8B2B96647ACDCC951D8A27E26" ma:contentTypeVersion="10" ma:contentTypeDescription="Create a new document." ma:contentTypeScope="" ma:versionID="39f7849a44efbc043e1ab67e2b358b69">
  <xsd:schema xmlns:xsd="http://www.w3.org/2001/XMLSchema" xmlns:xs="http://www.w3.org/2001/XMLSchema" xmlns:p="http://schemas.microsoft.com/office/2006/metadata/properties" xmlns:ns3="cb671192-894c-4883-9f58-faf2943cc17a" targetNamespace="http://schemas.microsoft.com/office/2006/metadata/properties" ma:root="true" ma:fieldsID="3f6bbbb74e9a8e1eb36d0239740e19a9" ns3:_="">
    <xsd:import namespace="cb671192-894c-4883-9f58-faf2943cc17a"/>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671192-894c-4883-9f58-faf2943cc17a"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SystemTags" ma:index="12" nillable="true" ma:displayName="MediaServiceSystemTags" ma:hidden="true" ma:internalName="MediaServiceSystemTags"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OCR" ma:index="16" nillable="true" ma:displayName="Extracted Text" ma:internalName="MediaServiceOCR" ma:readOnly="true">
      <xsd:simpleType>
        <xsd:restriction base="dms:Note">
          <xsd:maxLength value="255"/>
        </xsd:restriction>
      </xsd:simpleType>
    </xsd:element>
    <xsd:element name="_activity" ma:index="17"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b671192-894c-4883-9f58-faf2943cc17a" xsi:nil="true"/>
  </documentManagement>
</p:properties>
</file>

<file path=customXml/itemProps1.xml><?xml version="1.0" encoding="utf-8"?>
<ds:datastoreItem xmlns:ds="http://schemas.openxmlformats.org/officeDocument/2006/customXml" ds:itemID="{2BA514BE-A7C0-4A81-932C-449C210847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b671192-894c-4883-9f58-faf2943cc1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C02FF49-3CA3-4F48-8EF6-599DD3B1B0B4}">
  <ds:schemaRefs>
    <ds:schemaRef ds:uri="http://schemas.microsoft.com/sharepoint/v3/contenttype/forms"/>
  </ds:schemaRefs>
</ds:datastoreItem>
</file>

<file path=customXml/itemProps3.xml><?xml version="1.0" encoding="utf-8"?>
<ds:datastoreItem xmlns:ds="http://schemas.openxmlformats.org/officeDocument/2006/customXml" ds:itemID="{ED04FC41-2577-4AA8-ADF2-D98F2FFA0BED}">
  <ds:schemaRefs>
    <ds:schemaRef ds:uri="http://purl.org/dc/elements/1.1/"/>
    <ds:schemaRef ds:uri="http://purl.org/dc/dcmitype/"/>
    <ds:schemaRef ds:uri="http://purl.org/dc/terms/"/>
    <ds:schemaRef ds:uri="http://schemas.microsoft.com/office/2006/metadata/properties"/>
    <ds:schemaRef ds:uri="http://schemas.microsoft.com/office/2006/documentManagement/types"/>
    <ds:schemaRef ds:uri="cb671192-894c-4883-9f58-faf2943cc17a"/>
    <ds:schemaRef ds:uri="http://www.w3.org/XML/1998/namespac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3</TotalTime>
  <Words>335</Words>
  <Application>Microsoft Office PowerPoint</Application>
  <PresentationFormat>Widescreen</PresentationFormat>
  <Paragraphs>26</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Aptos</vt:lpstr>
      <vt:lpstr>Aptos Display</vt:lpstr>
      <vt:lpstr>Arial</vt:lpstr>
      <vt:lpstr>Calibri</vt:lpstr>
      <vt:lpstr>Fira Sans</vt:lpstr>
      <vt:lpstr>office theme</vt:lpstr>
      <vt:lpstr>Weather Data Visualiser</vt:lpstr>
      <vt:lpstr>What is the challenge?</vt:lpstr>
      <vt:lpstr>What is an Air Quality Data Visualiser?</vt:lpstr>
      <vt:lpstr>Elements of our website</vt:lpstr>
      <vt:lpstr>Where does the data come from?</vt:lpstr>
      <vt:lpstr>Tools and Technologies used...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Data Visualiser</dc:title>
  <dc:creator>Admin</dc:creator>
  <cp:lastModifiedBy>Advay Dingari</cp:lastModifiedBy>
  <cp:revision>405</cp:revision>
  <dcterms:created xsi:type="dcterms:W3CDTF">2025-10-05T05:41:57Z</dcterms:created>
  <dcterms:modified xsi:type="dcterms:W3CDTF">2025-10-05T11:04:56Z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0x01010080DE81D8B2B96647ACDCC951D8A27E26</vt:lpwstr>
  </property>
</Properties>
</file>

<file path=docProps/thumbnail.jpeg>
</file>